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720" r:id="rId4"/>
  </p:sldMasterIdLst>
  <p:notesMasterIdLst>
    <p:notesMasterId r:id="rId14"/>
  </p:notesMasterIdLst>
  <p:handoutMasterIdLst>
    <p:handoutMasterId r:id="rId15"/>
  </p:handoutMasterIdLst>
  <p:sldIdLst>
    <p:sldId id="256" r:id="rId5"/>
    <p:sldId id="257" r:id="rId6"/>
    <p:sldId id="258" r:id="rId7"/>
    <p:sldId id="262" r:id="rId8"/>
    <p:sldId id="259" r:id="rId9"/>
    <p:sldId id="261" r:id="rId10"/>
    <p:sldId id="263" r:id="rId11"/>
    <p:sldId id="264" r:id="rId12"/>
    <p:sldId id="260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35" autoAdjust="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32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5">
        <a:alpha val="0"/>
      </a:schemeClr>
    </dgm:fillClrLst>
    <dgm:linClrLst meth="repeat">
      <a:schemeClr val="accent5">
        <a:alpha val="0"/>
      </a:schemeClr>
    </dgm:linClrLst>
    <dgm:effectClrLst/>
    <dgm:txLinClrLst/>
    <dgm:txFillClrLst>
      <a:schemeClr val="accent5"/>
      <a:schemeClr val="accent6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F866C9-4A03-4AD4-8E51-2BAE1EB6D173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coloredtext_colorful5" csCatId="colorful" phldr="1"/>
      <dgm:spPr/>
      <dgm:t>
        <a:bodyPr/>
        <a:lstStyle/>
        <a:p>
          <a:endParaRPr lang="en-US"/>
        </a:p>
      </dgm:t>
    </dgm:pt>
    <dgm:pt modelId="{BEC2E38C-B9EA-4AC4-87C3-18C259F9401A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noProof="0" dirty="0"/>
            <a:t>Directly Off of Highway 15</a:t>
          </a:r>
        </a:p>
      </dgm:t>
    </dgm:pt>
    <dgm:pt modelId="{56633E21-2D4F-4D35-A163-AA05ACDE458F}" type="parTrans" cxnId="{34B04A36-AFEA-4CD1-A11B-8FBE8A73338B}">
      <dgm:prSet/>
      <dgm:spPr/>
      <dgm:t>
        <a:bodyPr/>
        <a:lstStyle/>
        <a:p>
          <a:endParaRPr lang="en-US" sz="1800" noProof="0" dirty="0"/>
        </a:p>
      </dgm:t>
    </dgm:pt>
    <dgm:pt modelId="{257D8D46-D708-441A-9A94-08C16FB98397}" type="sibTrans" cxnId="{34B04A36-AFEA-4CD1-A11B-8FBE8A73338B}">
      <dgm:prSet/>
      <dgm:spPr/>
      <dgm:t>
        <a:bodyPr/>
        <a:lstStyle/>
        <a:p>
          <a:endParaRPr lang="en-US" noProof="0"/>
        </a:p>
      </dgm:t>
    </dgm:pt>
    <dgm:pt modelId="{6C7ABDD8-2116-4572-BFF1-942DE135219B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noProof="0" dirty="0"/>
            <a:t>4 Km from the trans Canada highway</a:t>
          </a:r>
        </a:p>
      </dgm:t>
    </dgm:pt>
    <dgm:pt modelId="{616469A4-BE2A-4C29-8A52-AB6BAF651012}" type="parTrans" cxnId="{0675954C-3CB5-402E-8880-DDA68CDDB758}">
      <dgm:prSet/>
      <dgm:spPr/>
      <dgm:t>
        <a:bodyPr/>
        <a:lstStyle/>
        <a:p>
          <a:endParaRPr lang="en-US" sz="1800" noProof="0" dirty="0"/>
        </a:p>
      </dgm:t>
    </dgm:pt>
    <dgm:pt modelId="{59BC6248-0FAC-49D0-8357-FB965100BBEE}" type="sibTrans" cxnId="{0675954C-3CB5-402E-8880-DDA68CDDB758}">
      <dgm:prSet/>
      <dgm:spPr/>
      <dgm:t>
        <a:bodyPr/>
        <a:lstStyle/>
        <a:p>
          <a:endParaRPr lang="en-US" noProof="0"/>
        </a:p>
      </dgm:t>
    </dgm:pt>
    <dgm:pt modelId="{2C765ACB-C31D-4759-B9CB-4C47F1BAC795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noProof="0" dirty="0"/>
            <a:t>24 Businesses with over 650 employees</a:t>
          </a:r>
        </a:p>
      </dgm:t>
    </dgm:pt>
    <dgm:pt modelId="{709C04E1-A63B-4A16-9270-14C5C3D24153}" type="parTrans" cxnId="{F810D1E0-4373-497A-8FAD-84D3EC41240D}">
      <dgm:prSet/>
      <dgm:spPr/>
      <dgm:t>
        <a:bodyPr/>
        <a:lstStyle/>
        <a:p>
          <a:endParaRPr lang="en-CA"/>
        </a:p>
      </dgm:t>
    </dgm:pt>
    <dgm:pt modelId="{ADE944BB-B6CD-425C-B257-BA0A248820CA}" type="sibTrans" cxnId="{F810D1E0-4373-497A-8FAD-84D3EC41240D}">
      <dgm:prSet/>
      <dgm:spPr/>
      <dgm:t>
        <a:bodyPr/>
        <a:lstStyle/>
        <a:p>
          <a:endParaRPr lang="en-CA"/>
        </a:p>
      </dgm:t>
    </dgm:pt>
    <dgm:pt modelId="{6A9895CF-DF67-4FDE-8557-305B81AF7133}" type="pres">
      <dgm:prSet presAssocID="{1AF866C9-4A03-4AD4-8E51-2BAE1EB6D173}" presName="root" presStyleCnt="0">
        <dgm:presLayoutVars>
          <dgm:dir/>
          <dgm:resizeHandles val="exact"/>
        </dgm:presLayoutVars>
      </dgm:prSet>
      <dgm:spPr/>
    </dgm:pt>
    <dgm:pt modelId="{8E5F8683-8091-4CB3-9493-CF6894E3C2E4}" type="pres">
      <dgm:prSet presAssocID="{BEC2E38C-B9EA-4AC4-87C3-18C259F9401A}" presName="compNode" presStyleCnt="0"/>
      <dgm:spPr/>
    </dgm:pt>
    <dgm:pt modelId="{BD4E8639-BB1E-4B6C-8872-F94B7EDDAF49}" type="pres">
      <dgm:prSet presAssocID="{BEC2E38C-B9EA-4AC4-87C3-18C259F9401A}" presName="iconBgRect" presStyleLbl="bgShp" presStyleIdx="0" presStyleCnt="3"/>
      <dgm:spPr/>
    </dgm:pt>
    <dgm:pt modelId="{FDA738DF-0B1E-4F3A-91F1-23C0E4AE6897}" type="pres">
      <dgm:prSet presAssocID="{BEC2E38C-B9EA-4AC4-87C3-18C259F9401A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uck"/>
        </a:ext>
      </dgm:extLst>
    </dgm:pt>
    <dgm:pt modelId="{EF2A0DDD-2660-464F-85DA-8CD59B87626C}" type="pres">
      <dgm:prSet presAssocID="{BEC2E38C-B9EA-4AC4-87C3-18C259F9401A}" presName="spaceRect" presStyleCnt="0"/>
      <dgm:spPr/>
    </dgm:pt>
    <dgm:pt modelId="{C4FEFED3-87DB-4C8E-86F1-E60D0BCDBC64}" type="pres">
      <dgm:prSet presAssocID="{BEC2E38C-B9EA-4AC4-87C3-18C259F9401A}" presName="textRect" presStyleLbl="revTx" presStyleIdx="0" presStyleCnt="3">
        <dgm:presLayoutVars>
          <dgm:chMax val="1"/>
          <dgm:chPref val="1"/>
        </dgm:presLayoutVars>
      </dgm:prSet>
      <dgm:spPr/>
    </dgm:pt>
    <dgm:pt modelId="{CA04E740-F4B0-4FF8-A526-11145FF45100}" type="pres">
      <dgm:prSet presAssocID="{257D8D46-D708-441A-9A94-08C16FB98397}" presName="sibTrans" presStyleCnt="0"/>
      <dgm:spPr/>
    </dgm:pt>
    <dgm:pt modelId="{B3F3A74B-10B6-40CB-AA55-4F2A851CC24D}" type="pres">
      <dgm:prSet presAssocID="{6C7ABDD8-2116-4572-BFF1-942DE135219B}" presName="compNode" presStyleCnt="0"/>
      <dgm:spPr/>
    </dgm:pt>
    <dgm:pt modelId="{2C46ED55-93D1-48B2-8DA9-C233A7B59F2F}" type="pres">
      <dgm:prSet presAssocID="{6C7ABDD8-2116-4572-BFF1-942DE135219B}" presName="iconBgRect" presStyleLbl="bgShp" presStyleIdx="1" presStyleCnt="3"/>
      <dgm:spPr/>
    </dgm:pt>
    <dgm:pt modelId="{C392031A-3CEC-4826-97FB-327CDF07B091}" type="pres">
      <dgm:prSet presAssocID="{6C7ABDD8-2116-4572-BFF1-942DE135219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p with pin"/>
        </a:ext>
      </dgm:extLst>
    </dgm:pt>
    <dgm:pt modelId="{21A79F44-7315-4AFB-B1C4-624B3F91421F}" type="pres">
      <dgm:prSet presAssocID="{6C7ABDD8-2116-4572-BFF1-942DE135219B}" presName="spaceRect" presStyleCnt="0"/>
      <dgm:spPr/>
    </dgm:pt>
    <dgm:pt modelId="{B25E7D4C-97CB-4E4F-9E91-7F803C9EDD1E}" type="pres">
      <dgm:prSet presAssocID="{6C7ABDD8-2116-4572-BFF1-942DE135219B}" presName="textRect" presStyleLbl="revTx" presStyleIdx="1" presStyleCnt="3">
        <dgm:presLayoutVars>
          <dgm:chMax val="1"/>
          <dgm:chPref val="1"/>
        </dgm:presLayoutVars>
      </dgm:prSet>
      <dgm:spPr/>
    </dgm:pt>
    <dgm:pt modelId="{719D9347-C853-4F13-8184-0022B420F23C}" type="pres">
      <dgm:prSet presAssocID="{59BC6248-0FAC-49D0-8357-FB965100BBEE}" presName="sibTrans" presStyleCnt="0"/>
      <dgm:spPr/>
    </dgm:pt>
    <dgm:pt modelId="{922A2B9B-0EE7-4FFF-A457-7100395EB029}" type="pres">
      <dgm:prSet presAssocID="{2C765ACB-C31D-4759-B9CB-4C47F1BAC795}" presName="compNode" presStyleCnt="0"/>
      <dgm:spPr/>
    </dgm:pt>
    <dgm:pt modelId="{5735219C-E103-47A1-AF69-5F838B870E6C}" type="pres">
      <dgm:prSet presAssocID="{2C765ACB-C31D-4759-B9CB-4C47F1BAC795}" presName="iconBgRect" presStyleLbl="bgShp" presStyleIdx="2" presStyleCnt="3"/>
      <dgm:spPr/>
    </dgm:pt>
    <dgm:pt modelId="{34C34E7D-5E8F-449F-B31B-1FD4DE054617}" type="pres">
      <dgm:prSet presAssocID="{2C765ACB-C31D-4759-B9CB-4C47F1BAC795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oup of people"/>
        </a:ext>
      </dgm:extLst>
    </dgm:pt>
    <dgm:pt modelId="{3AA3013F-B7ED-49F9-855C-120F61F83F36}" type="pres">
      <dgm:prSet presAssocID="{2C765ACB-C31D-4759-B9CB-4C47F1BAC795}" presName="spaceRect" presStyleCnt="0"/>
      <dgm:spPr/>
    </dgm:pt>
    <dgm:pt modelId="{0F40504C-9F72-44B7-8030-E5C652E9ED9B}" type="pres">
      <dgm:prSet presAssocID="{2C765ACB-C31D-4759-B9CB-4C47F1BAC795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E066A415-7710-445C-8D29-E7056F9D1F3E}" type="presOf" srcId="{1AF866C9-4A03-4AD4-8E51-2BAE1EB6D173}" destId="{6A9895CF-DF67-4FDE-8557-305B81AF7133}" srcOrd="0" destOrd="0" presId="urn:microsoft.com/office/officeart/2018/5/layout/IconCircleLabelList"/>
    <dgm:cxn modelId="{34B04A36-AFEA-4CD1-A11B-8FBE8A73338B}" srcId="{1AF866C9-4A03-4AD4-8E51-2BAE1EB6D173}" destId="{BEC2E38C-B9EA-4AC4-87C3-18C259F9401A}" srcOrd="0" destOrd="0" parTransId="{56633E21-2D4F-4D35-A163-AA05ACDE458F}" sibTransId="{257D8D46-D708-441A-9A94-08C16FB98397}"/>
    <dgm:cxn modelId="{0675954C-3CB5-402E-8880-DDA68CDDB758}" srcId="{1AF866C9-4A03-4AD4-8E51-2BAE1EB6D173}" destId="{6C7ABDD8-2116-4572-BFF1-942DE135219B}" srcOrd="1" destOrd="0" parTransId="{616469A4-BE2A-4C29-8A52-AB6BAF651012}" sibTransId="{59BC6248-0FAC-49D0-8357-FB965100BBEE}"/>
    <dgm:cxn modelId="{4CCD06D1-1CE8-4FB5-A8CC-28283F4A6DE0}" type="presOf" srcId="{6C7ABDD8-2116-4572-BFF1-942DE135219B}" destId="{B25E7D4C-97CB-4E4F-9E91-7F803C9EDD1E}" srcOrd="0" destOrd="0" presId="urn:microsoft.com/office/officeart/2018/5/layout/IconCircleLabelList"/>
    <dgm:cxn modelId="{F810D1E0-4373-497A-8FAD-84D3EC41240D}" srcId="{1AF866C9-4A03-4AD4-8E51-2BAE1EB6D173}" destId="{2C765ACB-C31D-4759-B9CB-4C47F1BAC795}" srcOrd="2" destOrd="0" parTransId="{709C04E1-A63B-4A16-9270-14C5C3D24153}" sibTransId="{ADE944BB-B6CD-425C-B257-BA0A248820CA}"/>
    <dgm:cxn modelId="{F09B53F2-1826-4B7C-84E8-18EDFC8AA343}" type="presOf" srcId="{BEC2E38C-B9EA-4AC4-87C3-18C259F9401A}" destId="{C4FEFED3-87DB-4C8E-86F1-E60D0BCDBC64}" srcOrd="0" destOrd="0" presId="urn:microsoft.com/office/officeart/2018/5/layout/IconCircleLabelList"/>
    <dgm:cxn modelId="{8E3583F3-4E83-4225-8C7E-B87B70E68B7E}" type="presOf" srcId="{2C765ACB-C31D-4759-B9CB-4C47F1BAC795}" destId="{0F40504C-9F72-44B7-8030-E5C652E9ED9B}" srcOrd="0" destOrd="0" presId="urn:microsoft.com/office/officeart/2018/5/layout/IconCircleLabelList"/>
    <dgm:cxn modelId="{AB72B6BC-0D21-464E-9BBA-1DD503119F1A}" type="presParOf" srcId="{6A9895CF-DF67-4FDE-8557-305B81AF7133}" destId="{8E5F8683-8091-4CB3-9493-CF6894E3C2E4}" srcOrd="0" destOrd="0" presId="urn:microsoft.com/office/officeart/2018/5/layout/IconCircleLabelList"/>
    <dgm:cxn modelId="{B368133F-B7ED-4BE1-93B3-29D37F8D72A3}" type="presParOf" srcId="{8E5F8683-8091-4CB3-9493-CF6894E3C2E4}" destId="{BD4E8639-BB1E-4B6C-8872-F94B7EDDAF49}" srcOrd="0" destOrd="0" presId="urn:microsoft.com/office/officeart/2018/5/layout/IconCircleLabelList"/>
    <dgm:cxn modelId="{AC03BA3C-5B50-42C3-8E52-362393400AB8}" type="presParOf" srcId="{8E5F8683-8091-4CB3-9493-CF6894E3C2E4}" destId="{FDA738DF-0B1E-4F3A-91F1-23C0E4AE6897}" srcOrd="1" destOrd="0" presId="urn:microsoft.com/office/officeart/2018/5/layout/IconCircleLabelList"/>
    <dgm:cxn modelId="{5D91F42B-5EA4-41C6-8970-3EF64783E8B1}" type="presParOf" srcId="{8E5F8683-8091-4CB3-9493-CF6894E3C2E4}" destId="{EF2A0DDD-2660-464F-85DA-8CD59B87626C}" srcOrd="2" destOrd="0" presId="urn:microsoft.com/office/officeart/2018/5/layout/IconCircleLabelList"/>
    <dgm:cxn modelId="{44F550A5-709D-4ED3-9534-876B7DF4DE4C}" type="presParOf" srcId="{8E5F8683-8091-4CB3-9493-CF6894E3C2E4}" destId="{C4FEFED3-87DB-4C8E-86F1-E60D0BCDBC64}" srcOrd="3" destOrd="0" presId="urn:microsoft.com/office/officeart/2018/5/layout/IconCircleLabelList"/>
    <dgm:cxn modelId="{0B8813F0-A00F-4F26-83DE-8619E999E9FE}" type="presParOf" srcId="{6A9895CF-DF67-4FDE-8557-305B81AF7133}" destId="{CA04E740-F4B0-4FF8-A526-11145FF45100}" srcOrd="1" destOrd="0" presId="urn:microsoft.com/office/officeart/2018/5/layout/IconCircleLabelList"/>
    <dgm:cxn modelId="{3E7D7C7F-A49C-4310-9E87-912EC258A11B}" type="presParOf" srcId="{6A9895CF-DF67-4FDE-8557-305B81AF7133}" destId="{B3F3A74B-10B6-40CB-AA55-4F2A851CC24D}" srcOrd="2" destOrd="0" presId="urn:microsoft.com/office/officeart/2018/5/layout/IconCircleLabelList"/>
    <dgm:cxn modelId="{7CEBE6E7-87DE-48CA-9EAC-67C83C7AFB38}" type="presParOf" srcId="{B3F3A74B-10B6-40CB-AA55-4F2A851CC24D}" destId="{2C46ED55-93D1-48B2-8DA9-C233A7B59F2F}" srcOrd="0" destOrd="0" presId="urn:microsoft.com/office/officeart/2018/5/layout/IconCircleLabelList"/>
    <dgm:cxn modelId="{36F394F5-7DC6-473F-86FF-00998AD26EEB}" type="presParOf" srcId="{B3F3A74B-10B6-40CB-AA55-4F2A851CC24D}" destId="{C392031A-3CEC-4826-97FB-327CDF07B091}" srcOrd="1" destOrd="0" presId="urn:microsoft.com/office/officeart/2018/5/layout/IconCircleLabelList"/>
    <dgm:cxn modelId="{330F4D88-859F-41D9-A538-115B07B9FCC2}" type="presParOf" srcId="{B3F3A74B-10B6-40CB-AA55-4F2A851CC24D}" destId="{21A79F44-7315-4AFB-B1C4-624B3F91421F}" srcOrd="2" destOrd="0" presId="urn:microsoft.com/office/officeart/2018/5/layout/IconCircleLabelList"/>
    <dgm:cxn modelId="{E4D319C8-C41C-4F23-9357-7AEFE0EDABA5}" type="presParOf" srcId="{B3F3A74B-10B6-40CB-AA55-4F2A851CC24D}" destId="{B25E7D4C-97CB-4E4F-9E91-7F803C9EDD1E}" srcOrd="3" destOrd="0" presId="urn:microsoft.com/office/officeart/2018/5/layout/IconCircleLabelList"/>
    <dgm:cxn modelId="{AF8C0946-ED76-4BF6-909D-55D715DBADC9}" type="presParOf" srcId="{6A9895CF-DF67-4FDE-8557-305B81AF7133}" destId="{719D9347-C853-4F13-8184-0022B420F23C}" srcOrd="3" destOrd="0" presId="urn:microsoft.com/office/officeart/2018/5/layout/IconCircleLabelList"/>
    <dgm:cxn modelId="{1EE8D87D-6C59-43AC-8E1C-E24B95157A39}" type="presParOf" srcId="{6A9895CF-DF67-4FDE-8557-305B81AF7133}" destId="{922A2B9B-0EE7-4FFF-A457-7100395EB029}" srcOrd="4" destOrd="0" presId="urn:microsoft.com/office/officeart/2018/5/layout/IconCircleLabelList"/>
    <dgm:cxn modelId="{A8D502D9-59E4-4075-9A85-3BAE6A9608D2}" type="presParOf" srcId="{922A2B9B-0EE7-4FFF-A457-7100395EB029}" destId="{5735219C-E103-47A1-AF69-5F838B870E6C}" srcOrd="0" destOrd="0" presId="urn:microsoft.com/office/officeart/2018/5/layout/IconCircleLabelList"/>
    <dgm:cxn modelId="{B7AAE244-A318-4BD5-B411-CDF94C04389E}" type="presParOf" srcId="{922A2B9B-0EE7-4FFF-A457-7100395EB029}" destId="{34C34E7D-5E8F-449F-B31B-1FD4DE054617}" srcOrd="1" destOrd="0" presId="urn:microsoft.com/office/officeart/2018/5/layout/IconCircleLabelList"/>
    <dgm:cxn modelId="{A352B486-7ABA-4148-9EC5-AC612016C1BF}" type="presParOf" srcId="{922A2B9B-0EE7-4FFF-A457-7100395EB029}" destId="{3AA3013F-B7ED-49F9-855C-120F61F83F36}" srcOrd="2" destOrd="0" presId="urn:microsoft.com/office/officeart/2018/5/layout/IconCircleLabelList"/>
    <dgm:cxn modelId="{B4703CBE-5646-4160-B88A-56893A9D6638}" type="presParOf" srcId="{922A2B9B-0EE7-4FFF-A457-7100395EB029}" destId="{0F40504C-9F72-44B7-8030-E5C652E9ED9B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4E8639-BB1E-4B6C-8872-F94B7EDDAF49}">
      <dsp:nvSpPr>
        <dsp:cNvPr id="0" name=""/>
        <dsp:cNvSpPr/>
      </dsp:nvSpPr>
      <dsp:spPr>
        <a:xfrm>
          <a:off x="483280" y="693914"/>
          <a:ext cx="1441125" cy="144112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A738DF-0B1E-4F3A-91F1-23C0E4AE6897}">
      <dsp:nvSpPr>
        <dsp:cNvPr id="0" name=""/>
        <dsp:cNvSpPr/>
      </dsp:nvSpPr>
      <dsp:spPr>
        <a:xfrm>
          <a:off x="790405" y="1001039"/>
          <a:ext cx="826875" cy="82687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FEFED3-87DB-4C8E-86F1-E60D0BCDBC64}">
      <dsp:nvSpPr>
        <dsp:cNvPr id="0" name=""/>
        <dsp:cNvSpPr/>
      </dsp:nvSpPr>
      <dsp:spPr>
        <a:xfrm>
          <a:off x="22592" y="2583914"/>
          <a:ext cx="236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 noProof="0" dirty="0"/>
            <a:t>Directly Off of Highway 15</a:t>
          </a:r>
        </a:p>
      </dsp:txBody>
      <dsp:txXfrm>
        <a:off x="22592" y="2583914"/>
        <a:ext cx="2362500" cy="720000"/>
      </dsp:txXfrm>
    </dsp:sp>
    <dsp:sp modelId="{2C46ED55-93D1-48B2-8DA9-C233A7B59F2F}">
      <dsp:nvSpPr>
        <dsp:cNvPr id="0" name=""/>
        <dsp:cNvSpPr/>
      </dsp:nvSpPr>
      <dsp:spPr>
        <a:xfrm>
          <a:off x="3259217" y="693914"/>
          <a:ext cx="1441125" cy="1441125"/>
        </a:xfrm>
        <a:prstGeom prst="ellipse">
          <a:avLst/>
        </a:prstGeom>
        <a:solidFill>
          <a:schemeClr val="accent5">
            <a:hueOff val="4367846"/>
            <a:satOff val="-22820"/>
            <a:lumOff val="539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92031A-3CEC-4826-97FB-327CDF07B091}">
      <dsp:nvSpPr>
        <dsp:cNvPr id="0" name=""/>
        <dsp:cNvSpPr/>
      </dsp:nvSpPr>
      <dsp:spPr>
        <a:xfrm>
          <a:off x="3566342" y="1001039"/>
          <a:ext cx="826875" cy="82687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5E7D4C-97CB-4E4F-9E91-7F803C9EDD1E}">
      <dsp:nvSpPr>
        <dsp:cNvPr id="0" name=""/>
        <dsp:cNvSpPr/>
      </dsp:nvSpPr>
      <dsp:spPr>
        <a:xfrm>
          <a:off x="2798530" y="2583914"/>
          <a:ext cx="236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 noProof="0" dirty="0"/>
            <a:t>4 Km from the trans Canada highway</a:t>
          </a:r>
        </a:p>
      </dsp:txBody>
      <dsp:txXfrm>
        <a:off x="2798530" y="2583914"/>
        <a:ext cx="2362500" cy="720000"/>
      </dsp:txXfrm>
    </dsp:sp>
    <dsp:sp modelId="{5735219C-E103-47A1-AF69-5F838B870E6C}">
      <dsp:nvSpPr>
        <dsp:cNvPr id="0" name=""/>
        <dsp:cNvSpPr/>
      </dsp:nvSpPr>
      <dsp:spPr>
        <a:xfrm>
          <a:off x="6035155" y="693914"/>
          <a:ext cx="1441125" cy="1441125"/>
        </a:xfrm>
        <a:prstGeom prst="ellipse">
          <a:avLst/>
        </a:prstGeom>
        <a:solidFill>
          <a:schemeClr val="accent5">
            <a:hueOff val="8735693"/>
            <a:satOff val="-45639"/>
            <a:lumOff val="1078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C34E7D-5E8F-449F-B31B-1FD4DE054617}">
      <dsp:nvSpPr>
        <dsp:cNvPr id="0" name=""/>
        <dsp:cNvSpPr/>
      </dsp:nvSpPr>
      <dsp:spPr>
        <a:xfrm>
          <a:off x="6342280" y="1001039"/>
          <a:ext cx="826875" cy="82687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40504C-9F72-44B7-8030-E5C652E9ED9B}">
      <dsp:nvSpPr>
        <dsp:cNvPr id="0" name=""/>
        <dsp:cNvSpPr/>
      </dsp:nvSpPr>
      <dsp:spPr>
        <a:xfrm>
          <a:off x="5574467" y="2583914"/>
          <a:ext cx="236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 noProof="0" dirty="0"/>
            <a:t>24 Businesses with over 650 employees</a:t>
          </a:r>
        </a:p>
      </dsp:txBody>
      <dsp:txXfrm>
        <a:off x="5574467" y="2583914"/>
        <a:ext cx="23625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6241E4E-5B6A-4442-9B40-2B32ACDC10C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9FD299-9FDE-4154-B9B8-F57D49395A4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CE3897-CF10-4EC1-B39E-F37D3177A664}" type="datetimeFigureOut">
              <a:rPr lang="en-US" smtClean="0"/>
              <a:t>1/22/2020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440B6A-2919-4113-8E8D-AE2D9BEBF86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DB37A3-4569-442E-8221-78C6A827204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1C8D43-13A8-4BB9-9DF2-A34FB46EE5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7315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2E84F6-BC22-4992-B050-F693116A19C7}" type="datetimeFigureOut">
              <a:rPr lang="en-US" smtClean="0"/>
              <a:t>1/22/2020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AB424-3D65-4527-9966-F7ADD39778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639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DAB424-3D65-4527-9966-F7ADD397785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508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DAB424-3D65-4527-9966-F7ADD397785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4782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DAB424-3D65-4527-9966-F7ADD397785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9618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DAB424-3D65-4527-9966-F7ADD397785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7388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DAB424-3D65-4527-9966-F7ADD397785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844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smtClean="0"/>
              <a:t>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596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smtClean="0"/>
              <a:t>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234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smtClean="0"/>
              <a:t>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049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smtClean="0"/>
              <a:t>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430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smtClean="0"/>
              <a:t>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092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smtClean="0"/>
              <a:t>1/22/2020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104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smtClean="0"/>
              <a:t>1/22/2020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078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smtClean="0"/>
              <a:t>1/22/2020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456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smtClean="0"/>
              <a:t>1/22/2020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198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smtClean="0"/>
              <a:t>1/22/2020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722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smtClean="0"/>
              <a:t>1/22/2020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214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smtClean="0"/>
              <a:t>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030306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leasing@acpleasing.com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4DA9E8CC-6C73-43E6-AF09-B4B1083BCD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C6DFF5FD-BEF9-4B06-B7C2-58C5CFC92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9A18D1D-88E7-41EF-892F-C99BDEEE5E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113E1A2F-E5D7-4888-BA8C-1CDDC7CE2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625649A-4F9D-4D90-8F0A-433D7A1F68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0E78D6-F072-48E7-8270-20EFBDD26F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74254" y="5166421"/>
            <a:ext cx="9566957" cy="883524"/>
          </a:xfrm>
          <a:prstGeom prst="parallelogram">
            <a:avLst>
              <a:gd name="adj" fmla="val 99234"/>
            </a:avLst>
          </a:prstGeom>
        </p:spPr>
        <p:txBody>
          <a:bodyPr wrap="none" lIns="0" rIns="0">
            <a:noAutofit/>
          </a:bodyPr>
          <a:lstStyle/>
          <a:p>
            <a:r>
              <a:rPr lang="en-US" dirty="0"/>
              <a:t>31 Addison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C7BD98-5486-489C-BAA0-A69CEFF691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33536" y="4752007"/>
            <a:ext cx="8286075" cy="414413"/>
          </a:xfrm>
          <a:prstGeom prst="parallelogram">
            <a:avLst>
              <a:gd name="adj" fmla="val 100759"/>
            </a:avLst>
          </a:prstGeom>
        </p:spPr>
        <p:txBody>
          <a:bodyPr lIns="0" rIns="0"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 err="1"/>
              <a:t>Scoudouc</a:t>
            </a:r>
            <a:r>
              <a:rPr lang="en-US" dirty="0"/>
              <a:t>, NB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6F31202-25B1-43E6-94C1-CDCAFFE33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0D6366-4ACF-4BFA-8962-ED8DA4314F3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50845" b="15319"/>
          <a:stretch/>
        </p:blipFill>
        <p:spPr>
          <a:xfrm>
            <a:off x="1258957" y="675862"/>
            <a:ext cx="9160654" cy="3685222"/>
          </a:xfrm>
          <a:prstGeom prst="rect">
            <a:avLst/>
          </a:prstGeom>
          <a:ln>
            <a:solidFill>
              <a:schemeClr val="accent6"/>
            </a:solidFill>
          </a:ln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9593BF26-26FC-4F20-AF97-D90A981A66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48589" y="5007362"/>
            <a:ext cx="3117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22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2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88507C5-B772-411D-B50E-0C075AD253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C0A74D-BED5-4DBF-BC43-F165F5DD10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28802" y="153251"/>
            <a:ext cx="2654990" cy="194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050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24">
            <a:extLst>
              <a:ext uri="{FF2B5EF4-FFF2-40B4-BE49-F238E27FC236}">
                <a16:creationId xmlns:a16="http://schemas.microsoft.com/office/drawing/2014/main" id="{3FAD17B9-9E6C-4DD1-9728-97B5E5FCCA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36" name="Rectangle 26">
            <a:extLst>
              <a:ext uri="{FF2B5EF4-FFF2-40B4-BE49-F238E27FC236}">
                <a16:creationId xmlns:a16="http://schemas.microsoft.com/office/drawing/2014/main" id="{D7AC3F90-A588-42FF-B41D-062A8D91B9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7" name="Picture 28">
            <a:extLst>
              <a:ext uri="{FF2B5EF4-FFF2-40B4-BE49-F238E27FC236}">
                <a16:creationId xmlns:a16="http://schemas.microsoft.com/office/drawing/2014/main" id="{015AB904-4FB7-4A0D-B43E-03ACF05E1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" y="0"/>
            <a:ext cx="12189867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8B91C57-2090-466E-B05A-DA2821356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The Location – </a:t>
            </a:r>
            <a:r>
              <a:rPr lang="en-US" dirty="0" err="1"/>
              <a:t>Scoudouc</a:t>
            </a:r>
            <a:r>
              <a:rPr lang="en-US" dirty="0"/>
              <a:t> Industrial Park </a:t>
            </a:r>
          </a:p>
        </p:txBody>
      </p:sp>
      <p:sp>
        <p:nvSpPr>
          <p:cNvPr id="38" name="Rectangle 30">
            <a:extLst>
              <a:ext uri="{FF2B5EF4-FFF2-40B4-BE49-F238E27FC236}">
                <a16:creationId xmlns:a16="http://schemas.microsoft.com/office/drawing/2014/main" id="{E1AADF25-43E9-4DE0-AD82-4F60523191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2">
            <a:extLst>
              <a:ext uri="{FF2B5EF4-FFF2-40B4-BE49-F238E27FC236}">
                <a16:creationId xmlns:a16="http://schemas.microsoft.com/office/drawing/2014/main" id="{CBC2D515-EF3C-4E4E-8BC1-192B21E9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5" name="Content Placeholder 2" descr="Icon Bullets">
            <a:extLst>
              <a:ext uri="{FF2B5EF4-FFF2-40B4-BE49-F238E27FC236}">
                <a16:creationId xmlns:a16="http://schemas.microsoft.com/office/drawing/2014/main" id="{ACE5AD74-04D5-49BC-88CF-B67398F8B4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6250291"/>
              </p:ext>
            </p:extLst>
          </p:nvPr>
        </p:nvGraphicFramePr>
        <p:xfrm>
          <a:off x="2610579" y="2052116"/>
          <a:ext cx="7959560" cy="39978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425124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5C20B5AE-2DF3-4293-AD4D-C11AD233A6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300F2A8D-0033-418D-871B-CD795773E1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C6EEF6DB-B22A-4752-AB3B-7D18C7B0C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95F478F0-A936-4A06-87B1-1673DAA3C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A17DFA8-DCB0-4F81-8ACD-2EF401B7B7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4C92049A-F832-48F5-B41A-162E03B40A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9EAA8D-9FA6-44DF-B373-F9F0E09DC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4445" y="808056"/>
            <a:ext cx="2668106" cy="1077229"/>
          </a:xfrm>
        </p:spPr>
        <p:txBody>
          <a:bodyPr>
            <a:normAutofit/>
          </a:bodyPr>
          <a:lstStyle/>
          <a:p>
            <a:pPr algn="l"/>
            <a:r>
              <a:rPr lang="en-US" sz="2800"/>
              <a:t>The Exterior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991AB2-3048-4319-B3DB-FBC6C7EF1D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1120" y="2052116"/>
            <a:ext cx="4342045" cy="3997828"/>
          </a:xfrm>
        </p:spPr>
        <p:txBody>
          <a:bodyPr>
            <a:normAutofit/>
          </a:bodyPr>
          <a:lstStyle/>
          <a:p>
            <a:r>
              <a:rPr lang="en-CA" sz="1600" dirty="0"/>
              <a:t>+/- 9 Acres</a:t>
            </a:r>
          </a:p>
          <a:p>
            <a:r>
              <a:rPr lang="en-CA" sz="1600" dirty="0"/>
              <a:t>Extra Large Fenced Yard Space</a:t>
            </a:r>
          </a:p>
          <a:p>
            <a:r>
              <a:rPr lang="en-CA" sz="1600" dirty="0"/>
              <a:t>Ample Parking</a:t>
            </a:r>
          </a:p>
          <a:p>
            <a:r>
              <a:rPr lang="en-CA" sz="1600" dirty="0"/>
              <a:t>New Modern Façade </a:t>
            </a:r>
          </a:p>
          <a:p>
            <a:endParaRPr lang="en-CA" sz="1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A416C2-7AD1-458B-BEF8-7C63639C1A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93164" y="10"/>
            <a:ext cx="5991755" cy="343258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E9598F-182C-4223-BC74-81DCDF82465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91032" y="3425635"/>
            <a:ext cx="5991755" cy="343259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80D2A828-1594-434F-8D9B-E1475EF72C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200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E4F82-30BA-4F8B-9066-8EFF4828A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Site Plan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3F8E08-315C-4E60-B52D-74D5676357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332" t="11783" r="25143" b="20193"/>
          <a:stretch/>
        </p:blipFill>
        <p:spPr>
          <a:xfrm>
            <a:off x="1470992" y="599661"/>
            <a:ext cx="6838121" cy="5658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119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36FA072-D541-4EE8-9DC6-513AAB2B9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-1"/>
            <a:ext cx="1118446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BD4AA0B-889E-42F1-8C61-06B590988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7A27B9E-2573-4972-8BC6-6FC372B9F6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2684A4E-2FEB-456B-BFC9-4FEA3CCD5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693B69C-0B05-4F8C-82F9-4EE65BBB1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91168" y="265775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DFCA76-5DF3-4D71-A543-CF57216D5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8936" y="2811270"/>
            <a:ext cx="3473753" cy="177004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The Interior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A580A1-E876-4044-B4F0-9878B99A7F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8986" y="3601475"/>
            <a:ext cx="7796540" cy="2689092"/>
          </a:xfrm>
        </p:spPr>
        <p:txBody>
          <a:bodyPr>
            <a:normAutofit fontScale="85000" lnSpcReduction="20000"/>
          </a:bodyPr>
          <a:lstStyle/>
          <a:p>
            <a:r>
              <a:rPr lang="en-CA" dirty="0"/>
              <a:t>15+ Private Offices (8,000 SF)</a:t>
            </a:r>
          </a:p>
          <a:p>
            <a:r>
              <a:rPr lang="en-CA" dirty="0"/>
              <a:t>Board Rooms </a:t>
            </a:r>
          </a:p>
          <a:p>
            <a:r>
              <a:rPr lang="en-CA" dirty="0"/>
              <a:t>Lunch Rooms</a:t>
            </a:r>
          </a:p>
          <a:p>
            <a:r>
              <a:rPr lang="en-CA" dirty="0"/>
              <a:t>Large Reception/Entrance Area </a:t>
            </a:r>
          </a:p>
          <a:p>
            <a:r>
              <a:rPr lang="en-CA" dirty="0"/>
              <a:t>LED Lighting </a:t>
            </a:r>
          </a:p>
          <a:p>
            <a:r>
              <a:rPr lang="en-CA" dirty="0"/>
              <a:t>Natural Light Throughout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64C043-88A1-4ECA-831C-F42B6AE76F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0222" y="1714500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733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1AF5FBB-9FDC-4D75-9DD6-DAF01ED197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33BBBE6-F4CF-483E-BA74-B51421B4D9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C790028-99AE-4AE4-8269-9913E2D506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936A2A-FE08-4EE0-A409-3EF3FA244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AF0407B-48CB-4C05-B0D7-7A69A0D40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DC50C3D-0DA0-4914-B5B4-D1819CC698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CF9E583-1A92-4144-B4FA-81D98317F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55980737-1E33-40A8-819D-C20C41E4F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ABBD51A-FA48-44B8-B184-A40D7F134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10188A9-F0D9-4FE9-85DC-2179145278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32927575-BD84-44B6-BE49-E0C7EDD0E6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3FDF09A-B960-49F4-BAEB-DA397BDCD4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91BE6C0-4118-460B-90C2-160041247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7A3624-BADC-4942-B59E-752611A5C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9932" y="3428998"/>
            <a:ext cx="3188352" cy="63656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/>
              <a:t>The Floor Plan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B741D5-B836-4989-AE9C-21E57DC240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251" t="23796" r="13750" b="20965"/>
          <a:stretch/>
        </p:blipFill>
        <p:spPr>
          <a:xfrm>
            <a:off x="5444747" y="834816"/>
            <a:ext cx="5297322" cy="5189034"/>
          </a:xfrm>
          <a:prstGeom prst="rect">
            <a:avLst/>
          </a:prstGeom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15B5C763-A6E8-4D31-B139-30D083B824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721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AEDBE-B47B-473E-A971-0A6D7C35A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Warehouse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167B13-CAE3-4DBF-AE33-CEE6F33268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30 Foot Clear Ceiling Height </a:t>
            </a:r>
          </a:p>
          <a:p>
            <a:r>
              <a:rPr lang="en-CA" dirty="0"/>
              <a:t>LED Lighting </a:t>
            </a:r>
          </a:p>
          <a:p>
            <a:r>
              <a:rPr lang="en-CA" dirty="0"/>
              <a:t>Big Ass Fan</a:t>
            </a:r>
          </a:p>
          <a:p>
            <a:r>
              <a:rPr lang="en-CA" dirty="0"/>
              <a:t>Honeywell Temperature Control </a:t>
            </a:r>
          </a:p>
          <a:p>
            <a:r>
              <a:rPr lang="en-CA" dirty="0"/>
              <a:t>600 Amp/3 Phase/4 Wire/600 Volt</a:t>
            </a:r>
          </a:p>
          <a:p>
            <a:r>
              <a:rPr lang="en-CA" dirty="0"/>
              <a:t>4 Large Grade Doors/4 Dock Doors/With New Heavy Duty Levelers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989682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ED1176E-8E8A-44E6-9BB7-81681F8A6C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04C700D-AD7C-45AB-A071-F0E6C3C8A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33ABD19-0610-48B2-BDFC-9A13BCF76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77458FF0-F026-414C-9063-4079F96E81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959CEF6-2862-47F1-A4D0-F4660D63CF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B085464-D568-4939-A7C5-01015D9CD5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A29C8D-D750-402F-B51A-C972621D1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4444" y="808056"/>
            <a:ext cx="2739581" cy="1077229"/>
          </a:xfrm>
        </p:spPr>
        <p:txBody>
          <a:bodyPr>
            <a:normAutofit/>
          </a:bodyPr>
          <a:lstStyle/>
          <a:p>
            <a:pPr algn="l"/>
            <a:r>
              <a:rPr lang="en-CA" sz="2800"/>
              <a:t>The Warehouse</a:t>
            </a:r>
          </a:p>
        </p:txBody>
      </p:sp>
      <p:pic>
        <p:nvPicPr>
          <p:cNvPr id="5" name="Content Placeholder 4" descr="A picture containing building, ceiling, ground, indoor&#10;&#10;Description automatically generated">
            <a:extLst>
              <a:ext uri="{FF2B5EF4-FFF2-40B4-BE49-F238E27FC236}">
                <a16:creationId xmlns:a16="http://schemas.microsoft.com/office/drawing/2014/main" id="{43E36470-F72C-45C6-9842-BAEEE3C27FA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418" r="-3" b="2973"/>
          <a:stretch/>
        </p:blipFill>
        <p:spPr>
          <a:xfrm>
            <a:off x="5436752" y="-1"/>
            <a:ext cx="5948167" cy="426511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9" name="Picture 8" descr="A person standing in front of a building&#10;&#10;Description automatically generated">
            <a:extLst>
              <a:ext uri="{FF2B5EF4-FFF2-40B4-BE49-F238E27FC236}">
                <a16:creationId xmlns:a16="http://schemas.microsoft.com/office/drawing/2014/main" id="{B84F96D9-C0AF-416A-9337-0EEC1AA8536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9794" r="4262" b="4"/>
          <a:stretch/>
        </p:blipFill>
        <p:spPr>
          <a:xfrm>
            <a:off x="5437271" y="4267831"/>
            <a:ext cx="2968534" cy="259039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7" name="Picture 6" descr="A large white building&#10;&#10;Description automatically generated">
            <a:extLst>
              <a:ext uri="{FF2B5EF4-FFF2-40B4-BE49-F238E27FC236}">
                <a16:creationId xmlns:a16="http://schemas.microsoft.com/office/drawing/2014/main" id="{EE33370D-C14C-4634-BD49-841F14BED4A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798" r="7951" b="4"/>
          <a:stretch/>
        </p:blipFill>
        <p:spPr>
          <a:xfrm>
            <a:off x="8405805" y="4267831"/>
            <a:ext cx="2979115" cy="259039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99355133-0882-4A52-9C16-3D5B55D46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193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18">
            <a:extLst>
              <a:ext uri="{FF2B5EF4-FFF2-40B4-BE49-F238E27FC236}">
                <a16:creationId xmlns:a16="http://schemas.microsoft.com/office/drawing/2014/main" id="{A97B08B2-0DA5-4B7F-A47D-5C15ECFB0B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6" name="Picture 20">
            <a:extLst>
              <a:ext uri="{FF2B5EF4-FFF2-40B4-BE49-F238E27FC236}">
                <a16:creationId xmlns:a16="http://schemas.microsoft.com/office/drawing/2014/main" id="{19C770FC-6D2D-4B73-8219-CFEB0B146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37" name="Picture 22">
            <a:extLst>
              <a:ext uri="{FF2B5EF4-FFF2-40B4-BE49-F238E27FC236}">
                <a16:creationId xmlns:a16="http://schemas.microsoft.com/office/drawing/2014/main" id="{2DD31FDA-BCB5-4B8D-8FB8-8CCF019C9F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38" name="Rectangle 24">
            <a:extLst>
              <a:ext uri="{FF2B5EF4-FFF2-40B4-BE49-F238E27FC236}">
                <a16:creationId xmlns:a16="http://schemas.microsoft.com/office/drawing/2014/main" id="{590A298A-601D-412F-9A93-09DCA9DBE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26">
            <a:extLst>
              <a:ext uri="{FF2B5EF4-FFF2-40B4-BE49-F238E27FC236}">
                <a16:creationId xmlns:a16="http://schemas.microsoft.com/office/drawing/2014/main" id="{7474A3CD-596C-4FAC-8913-C98848CD2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28">
            <a:extLst>
              <a:ext uri="{FF2B5EF4-FFF2-40B4-BE49-F238E27FC236}">
                <a16:creationId xmlns:a16="http://schemas.microsoft.com/office/drawing/2014/main" id="{06A99299-7151-43AF-94CF-2ADA8412B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5" y="0"/>
            <a:ext cx="4431479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904461-E85A-43E7-AA0B-B7DF596CA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03211" y="825891"/>
            <a:ext cx="8215107" cy="1876011"/>
          </a:xfrm>
          <a:prstGeom prst="parallelogram">
            <a:avLst>
              <a:gd name="adj" fmla="val 102136"/>
            </a:avLst>
          </a:prstGeom>
          <a:solidFill>
            <a:schemeClr val="tx1">
              <a:alpha val="10000"/>
            </a:schemeClr>
          </a:solidFill>
        </p:spPr>
        <p:txBody>
          <a:bodyPr lIns="504000" tIns="108000" anchor="ctr">
            <a:noAutofit/>
          </a:bodyPr>
          <a:lstStyle/>
          <a:p>
            <a:pPr algn="l"/>
            <a:r>
              <a:rPr lang="en-US" sz="5400" b="1" dirty="0"/>
              <a:t>Contact Atlantic Commercial Properties</a:t>
            </a:r>
          </a:p>
        </p:txBody>
      </p:sp>
      <p:sp>
        <p:nvSpPr>
          <p:cNvPr id="41" name="TextBox 30">
            <a:extLst>
              <a:ext uri="{FF2B5EF4-FFF2-40B4-BE49-F238E27FC236}">
                <a16:creationId xmlns:a16="http://schemas.microsoft.com/office/drawing/2014/main" id="{D15739DB-3328-42F4-B530-BC79F25F25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50645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BDDBE1-00CD-4A90-9BA9-5E79F6C6FD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4627" y="3527793"/>
            <a:ext cx="3777294" cy="319627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1800" b="1" dirty="0"/>
              <a:t>Kimberly MacLean</a:t>
            </a:r>
          </a:p>
          <a:p>
            <a:pPr marL="0" indent="0">
              <a:buNone/>
            </a:pPr>
            <a:r>
              <a:rPr lang="en-US" sz="1800" b="1" dirty="0"/>
              <a:t>Leasing Manager</a:t>
            </a:r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r>
              <a:rPr lang="en-US" sz="1800" b="1" dirty="0"/>
              <a:t>506 853 8000</a:t>
            </a:r>
          </a:p>
          <a:p>
            <a:pPr marL="0" indent="0">
              <a:buNone/>
            </a:pPr>
            <a:r>
              <a:rPr lang="en-US" sz="1800" b="1" dirty="0">
                <a:hlinkClick r:id="rId6"/>
              </a:rPr>
              <a:t>leasing@acpleasing.com</a:t>
            </a:r>
            <a:endParaRPr lang="en-US" sz="1800" b="1" dirty="0"/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r>
              <a:rPr lang="en-US" sz="1800" b="1" dirty="0"/>
              <a:t>Acpleasing.com</a:t>
            </a:r>
          </a:p>
        </p:txBody>
      </p:sp>
      <p:sp>
        <p:nvSpPr>
          <p:cNvPr id="42" name="Rectangle 32">
            <a:extLst>
              <a:ext uri="{FF2B5EF4-FFF2-40B4-BE49-F238E27FC236}">
                <a16:creationId xmlns:a16="http://schemas.microsoft.com/office/drawing/2014/main" id="{09BB4655-F250-4A6F-9526-13AFF61186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3755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9E2E42-5270-4A0F-A645-EAF8587FDE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45929" y="1639128"/>
            <a:ext cx="4514850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0444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  <Status xmlns="71af3243-3dd4-4a8d-8c0d-dd76da1f02a5">Not started</Statu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b385d60f68dd989dca1fdc827799d853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911b479caf7b199da365455750e4572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5FF21BC-68AF-4B30-8F35-ADEF0BF3A561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8F8C0861-3DA2-44E1-B6B7-B1CA128F45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E3C051C-A6EA-48C7-B380-E8DB00FCCC9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143</Words>
  <Application>Microsoft Office PowerPoint</Application>
  <PresentationFormat>Widescreen</PresentationFormat>
  <Paragraphs>45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MS Shell Dlg 2</vt:lpstr>
      <vt:lpstr>Wingdings</vt:lpstr>
      <vt:lpstr>Wingdings 3</vt:lpstr>
      <vt:lpstr>Madison</vt:lpstr>
      <vt:lpstr>31 Addison</vt:lpstr>
      <vt:lpstr>The Location – Scoudouc Industrial Park </vt:lpstr>
      <vt:lpstr>The Exterior </vt:lpstr>
      <vt:lpstr>Site Plan </vt:lpstr>
      <vt:lpstr>The Interior </vt:lpstr>
      <vt:lpstr>The Floor Plan </vt:lpstr>
      <vt:lpstr>The Warehouse</vt:lpstr>
      <vt:lpstr>The Warehouse</vt:lpstr>
      <vt:lpstr>Contact Atlantic Commercial Properties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2019-10-17T17:29:35Z</dcterms:created>
  <dcterms:modified xsi:type="dcterms:W3CDTF">2020-01-22T16:39:50Z</dcterms:modified>
</cp:coreProperties>
</file>