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57" r:id="rId5"/>
    <p:sldId id="258" r:id="rId6"/>
    <p:sldId id="261" r:id="rId7"/>
    <p:sldId id="266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119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746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54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510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610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659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4023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952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471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309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2710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2111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0765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5793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032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092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0E1F5-653E-42DB-9807-9BD53F323B6F}" type="datetimeFigureOut">
              <a:rPr lang="en-CA" smtClean="0"/>
              <a:t>2020-09-10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279897-AD43-41A4-8A06-FCA9DC98656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253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mailto:leasing@acpleasing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0EAC1-0CA4-46D9-B267-1F139BF5E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0563" y="2404534"/>
            <a:ext cx="3893439" cy="16463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sz="4200"/>
              <a:t>Prime Business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951F89-7834-4176-AAA6-2D94D296E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0563" y="4050833"/>
            <a:ext cx="3893439" cy="1096899"/>
          </a:xfrm>
        </p:spPr>
        <p:txBody>
          <a:bodyPr>
            <a:normAutofit/>
          </a:bodyPr>
          <a:lstStyle/>
          <a:p>
            <a:r>
              <a:rPr lang="en-CA">
                <a:latin typeface="+mj-lt"/>
              </a:rPr>
              <a:t>In Sussex, NB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760D04-5006-453A-8882-6EA19D6712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3" r="6222" b="-2"/>
          <a:stretch/>
        </p:blipFill>
        <p:spPr>
          <a:xfrm>
            <a:off x="212548" y="-1"/>
            <a:ext cx="5182413" cy="4236855"/>
          </a:xfrm>
          <a:custGeom>
            <a:avLst/>
            <a:gdLst>
              <a:gd name="connsiteX0" fmla="*/ 630049 w 5182413"/>
              <a:gd name="connsiteY0" fmla="*/ 0 h 4236855"/>
              <a:gd name="connsiteX1" fmla="*/ 5182413 w 5182413"/>
              <a:gd name="connsiteY1" fmla="*/ 0 h 4236855"/>
              <a:gd name="connsiteX2" fmla="*/ 5182413 w 5182413"/>
              <a:gd name="connsiteY2" fmla="*/ 21851 h 4236855"/>
              <a:gd name="connsiteX3" fmla="*/ 4547946 w 5182413"/>
              <a:gd name="connsiteY3" fmla="*/ 4236855 h 4236855"/>
              <a:gd name="connsiteX4" fmla="*/ 0 w 5182413"/>
              <a:gd name="connsiteY4" fmla="*/ 4236855 h 4236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2413" h="4236855">
                <a:moveTo>
                  <a:pt x="630049" y="0"/>
                </a:moveTo>
                <a:lnTo>
                  <a:pt x="5182413" y="0"/>
                </a:lnTo>
                <a:lnTo>
                  <a:pt x="5182413" y="21851"/>
                </a:lnTo>
                <a:lnTo>
                  <a:pt x="4547946" y="4236855"/>
                </a:lnTo>
                <a:lnTo>
                  <a:pt x="0" y="4236855"/>
                </a:lnTo>
                <a:close/>
              </a:path>
            </a:pathLst>
          </a:custGeom>
        </p:spPr>
      </p:pic>
      <p:pic>
        <p:nvPicPr>
          <p:cNvPr id="5" name="Picture 4" descr="A picture containing aircraft, tree, transport, balloon&#10;&#10;Description generated with very high confidence">
            <a:extLst>
              <a:ext uri="{FF2B5EF4-FFF2-40B4-BE49-F238E27FC236}">
                <a16:creationId xmlns:a16="http://schemas.microsoft.com/office/drawing/2014/main" id="{6F5BCB5B-01D5-41E5-B91D-23E722419D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" b="-2"/>
          <a:stretch/>
        </p:blipFill>
        <p:spPr>
          <a:xfrm>
            <a:off x="20" y="4235547"/>
            <a:ext cx="4760670" cy="2622453"/>
          </a:xfrm>
          <a:custGeom>
            <a:avLst/>
            <a:gdLst>
              <a:gd name="connsiteX0" fmla="*/ 212741 w 4760690"/>
              <a:gd name="connsiteY0" fmla="*/ 0 h 2622453"/>
              <a:gd name="connsiteX1" fmla="*/ 4760690 w 4760690"/>
              <a:gd name="connsiteY1" fmla="*/ 0 h 2622453"/>
              <a:gd name="connsiteX2" fmla="*/ 4365943 w 4760690"/>
              <a:gd name="connsiteY2" fmla="*/ 2622453 h 2622453"/>
              <a:gd name="connsiteX3" fmla="*/ 0 w 4760690"/>
              <a:gd name="connsiteY3" fmla="*/ 2622453 h 2622453"/>
              <a:gd name="connsiteX4" fmla="*/ 0 w 4760690"/>
              <a:gd name="connsiteY4" fmla="*/ 1430607 h 262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0690" h="2622453">
                <a:moveTo>
                  <a:pt x="212741" y="0"/>
                </a:moveTo>
                <a:lnTo>
                  <a:pt x="4760690" y="0"/>
                </a:lnTo>
                <a:lnTo>
                  <a:pt x="4365943" y="2622453"/>
                </a:lnTo>
                <a:lnTo>
                  <a:pt x="0" y="2622453"/>
                </a:lnTo>
                <a:lnTo>
                  <a:pt x="0" y="1430607"/>
                </a:lnTo>
                <a:close/>
              </a:path>
            </a:pathLst>
          </a:custGeom>
        </p:spPr>
      </p:pic>
      <p:cxnSp>
        <p:nvCxnSpPr>
          <p:cNvPr id="14" name="Straight Connector 11">
            <a:extLst>
              <a:ext uri="{FF2B5EF4-FFF2-40B4-BE49-F238E27FC236}">
                <a16:creationId xmlns:a16="http://schemas.microsoft.com/office/drawing/2014/main" id="{B1E889D8-B743-48CD-B570-DF8A2DD27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2887" y="4236854"/>
            <a:ext cx="45494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75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40B642-6147-4100-9D23-53B3E736B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732" y="5565912"/>
            <a:ext cx="7673801" cy="10876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The HUB of New Brunswick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E5583E-0A3F-4891-B23C-D100279904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46" t="27271" r="20961" b="14239"/>
          <a:stretch/>
        </p:blipFill>
        <p:spPr>
          <a:xfrm>
            <a:off x="842598" y="609600"/>
            <a:ext cx="8431402" cy="48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4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0CB18B-6F7B-40BE-BE6D-47D4F7C3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46" y="5507868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Prime Downtown Location </a:t>
            </a:r>
            <a:b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Close to Trans Canada Highway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128ED-D6DB-4DB1-B412-59EAF11691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85" t="26243" r="21769" b="14035"/>
          <a:stretch/>
        </p:blipFill>
        <p:spPr>
          <a:xfrm>
            <a:off x="1062846" y="650287"/>
            <a:ext cx="8086561" cy="457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27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14D4B5-0EA6-448F-A905-C09F47E71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4" y="1325563"/>
            <a:ext cx="6266585" cy="366846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210DB16-BCF6-43BD-A7BA-BE274D7BC107}"/>
              </a:ext>
            </a:extLst>
          </p:cNvPr>
          <p:cNvSpPr txBox="1">
            <a:spLocks/>
          </p:cNvSpPr>
          <p:nvPr/>
        </p:nvSpPr>
        <p:spPr>
          <a:xfrm>
            <a:off x="8516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dirty="0">
                <a:solidFill>
                  <a:schemeClr val="accent1"/>
                </a:solidFill>
              </a:rPr>
              <a:t>Building Details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337729-121B-4EA5-8E8A-5CE074F77412}"/>
              </a:ext>
            </a:extLst>
          </p:cNvPr>
          <p:cNvSpPr/>
          <p:nvPr/>
        </p:nvSpPr>
        <p:spPr>
          <a:xfrm>
            <a:off x="6914170" y="2005635"/>
            <a:ext cx="26808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current building is 115,000 SF on 1 level with the possibility for a new look based upon your company profile and room for building expansion. The total lot size is +/- 13 Acres.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951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36B886-5785-4581-A97F-A3DF52E04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2623929"/>
            <a:ext cx="3497565" cy="16400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700 Parking Spaces 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C5F333-BD50-43FC-BA8A-A56D29526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58" y="2187405"/>
            <a:ext cx="4887354" cy="274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2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BE86EA4-C4F1-4465-B306-7A2BC2285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8279268-DB29-43BE-B57C-14977EACFD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8FA53C0-C1EF-4611-BAB3-65EEB16AA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81CDACFC-DD8A-4CC0-B7FC-6030FC353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0269F267-73D4-4CC3-BEC7-73335654D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C48F13D-B2D7-4EB8-9CA7-59243637C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A82405B3-5A67-4DA2-8EDA-7AB65A8B4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7508BC7B-3BD2-4D96-A46E-82988222A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4298D07C-2287-4B93-9041-935144DE1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F6BC886-C125-4903-8C2A-6FB687400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C9D0B38F-2E02-4E85-99EE-73595E7C89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DA67AED-238A-4E09-B3BA-55281CEC2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10" y="4758611"/>
            <a:ext cx="8508893" cy="102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800"/>
              <a:t>Professional Business Opportunities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C657A1-6FE9-4106-8DEE-C57EC0BCA7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85" t="28913" r="30768" b="10545"/>
          <a:stretch/>
        </p:blipFill>
        <p:spPr>
          <a:xfrm>
            <a:off x="643466" y="795130"/>
            <a:ext cx="3426704" cy="25423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48083E-622C-4E20-8ED7-B3B7DED52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80" y="792019"/>
            <a:ext cx="3426704" cy="25423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59587E-9D9F-4FEC-AE45-14F0FE224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073" y="792019"/>
            <a:ext cx="3426704" cy="254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4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C94E8-F67F-4C4B-AC09-71567AEC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0194" y="4053329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Supporting Documents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63411-1147-4537-BF84-7D8F26F7EE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4" r="4418" b="-2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7AE27A-19FB-4DBA-ADA2-DC780537EA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894" b="2"/>
          <a:stretch/>
        </p:blipFill>
        <p:spPr>
          <a:xfrm rot="5400000">
            <a:off x="6758744" y="-1805085"/>
            <a:ext cx="3008188" cy="72170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E3818D-9B72-45B3-812B-8C21A2C248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125" b="-1"/>
          <a:stretch/>
        </p:blipFill>
        <p:spPr>
          <a:xfrm rot="5400000">
            <a:off x="884444" y="2942623"/>
            <a:ext cx="3026833" cy="4160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BBE2E5-AB8C-49B9-BAC6-3E7AA8159744}"/>
              </a:ext>
            </a:extLst>
          </p:cNvPr>
          <p:cNvSpPr/>
          <p:nvPr/>
        </p:nvSpPr>
        <p:spPr>
          <a:xfrm>
            <a:off x="2531165" y="3812954"/>
            <a:ext cx="1444487" cy="480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7793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7577B0-C686-4A34-9AF0-8275B511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CA" sz="3100">
                <a:solidFill>
                  <a:schemeClr val="bg1"/>
                </a:solidFill>
              </a:rPr>
              <a:t>Contact Atlantic Commercial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9630F-96FB-40E9-B5D0-6D4951C4C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1800" dirty="0">
                <a:solidFill>
                  <a:schemeClr val="bg1"/>
                </a:solidFill>
              </a:rPr>
              <a:t>Gordon Lahanky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/>
                </a:solidFill>
              </a:rPr>
              <a:t>President</a:t>
            </a:r>
          </a:p>
          <a:p>
            <a:pPr marL="0" indent="0">
              <a:buNone/>
            </a:pPr>
            <a:endParaRPr lang="en-CA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CA" sz="1800" dirty="0">
                <a:solidFill>
                  <a:schemeClr val="bg1"/>
                </a:solidFill>
              </a:rPr>
              <a:t>506 853 8000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/>
                </a:solidFill>
                <a:hlinkClick r:id="rId2"/>
              </a:rPr>
              <a:t>leasing@acpleasing.com</a:t>
            </a:r>
            <a:endParaRPr lang="en-CA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CA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CA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CA" sz="1800" dirty="0">
                <a:solidFill>
                  <a:schemeClr val="bg1"/>
                </a:solidFill>
              </a:rPr>
              <a:t>Acpleasing.com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224D2-651F-4C06-9336-4B7A59B7E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532506"/>
            <a:ext cx="5143500" cy="3780472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6195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85</Words>
  <Application>Microsoft Office PowerPoint</Application>
  <PresentationFormat>Widescreen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Prime Business Development</vt:lpstr>
      <vt:lpstr>The HUB of New Brunswick</vt:lpstr>
      <vt:lpstr>Prime Downtown Location  Close to Trans Canada Highway</vt:lpstr>
      <vt:lpstr>PowerPoint Presentation</vt:lpstr>
      <vt:lpstr>700 Parking Spaces </vt:lpstr>
      <vt:lpstr>Professional Business Opportunities</vt:lpstr>
      <vt:lpstr>Supporting Documents</vt:lpstr>
      <vt:lpstr>Contact Atlantic Commercial Properties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 Business Development</dc:title>
  <dc:creator>LEASING ADMIN</dc:creator>
  <cp:lastModifiedBy>Mathieu Pitre</cp:lastModifiedBy>
  <cp:revision>5</cp:revision>
  <dcterms:created xsi:type="dcterms:W3CDTF">2019-08-28T12:18:56Z</dcterms:created>
  <dcterms:modified xsi:type="dcterms:W3CDTF">2020-09-10T15:22:40Z</dcterms:modified>
</cp:coreProperties>
</file>