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CDD8C-2F8B-45F7-8F7B-5BA02880359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4B5541A-6472-4E03-9006-E6F15643EAAD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80,000 SF + Exterior Crane Structures</a:t>
          </a:r>
          <a:endParaRPr lang="en-US" dirty="0"/>
        </a:p>
      </dgm:t>
    </dgm:pt>
    <dgm:pt modelId="{2909A9E0-F6E6-46DA-BFBD-BCDE01601543}" type="parTrans" cxnId="{DC8557DD-ABAC-4D4C-9E3D-49F67945F856}">
      <dgm:prSet/>
      <dgm:spPr/>
      <dgm:t>
        <a:bodyPr/>
        <a:lstStyle/>
        <a:p>
          <a:endParaRPr lang="en-US"/>
        </a:p>
      </dgm:t>
    </dgm:pt>
    <dgm:pt modelId="{BA722D61-4427-4F48-89AA-C249A636F0FE}" type="sibTrans" cxnId="{DC8557DD-ABAC-4D4C-9E3D-49F67945F8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0CC9E60-7781-48A7-B32C-8B95B63995A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Indoor Cranes (Two x 20 ton and One x 15 ton)</a:t>
          </a:r>
          <a:endParaRPr lang="en-US" dirty="0"/>
        </a:p>
      </dgm:t>
    </dgm:pt>
    <dgm:pt modelId="{240F794B-8B75-4F11-A08D-392434FD493A}" type="parTrans" cxnId="{E49D3EB8-3663-45D1-8E81-3B54DBD92F49}">
      <dgm:prSet/>
      <dgm:spPr/>
      <dgm:t>
        <a:bodyPr/>
        <a:lstStyle/>
        <a:p>
          <a:endParaRPr lang="en-US"/>
        </a:p>
      </dgm:t>
    </dgm:pt>
    <dgm:pt modelId="{E059781C-5017-44B9-BFF5-0D1532781494}" type="sibTrans" cxnId="{E49D3EB8-3663-45D1-8E81-3B54DBD92F4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C236227-10DE-4C42-A0B2-F7CD26ED3A0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Warehouse and 7 Offices and Engineering Room</a:t>
          </a:r>
          <a:endParaRPr lang="en-US" dirty="0"/>
        </a:p>
      </dgm:t>
    </dgm:pt>
    <dgm:pt modelId="{C40AA8A8-96D7-4B45-A660-C1FEA3EE95FB}" type="parTrans" cxnId="{3A1E71F8-F066-449A-9DE0-E14CEB835DCA}">
      <dgm:prSet/>
      <dgm:spPr/>
      <dgm:t>
        <a:bodyPr/>
        <a:lstStyle/>
        <a:p>
          <a:endParaRPr lang="en-US"/>
        </a:p>
      </dgm:t>
    </dgm:pt>
    <dgm:pt modelId="{9730DD52-4AA6-40B2-B672-A1C31EF3462B}" type="sibTrans" cxnId="{3A1E71F8-F066-449A-9DE0-E14CEB835DC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D6238B1-B7BD-4638-9CD0-C6A29CBA7673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28’ - 40’ Ceilings</a:t>
          </a:r>
          <a:endParaRPr lang="en-US" dirty="0"/>
        </a:p>
      </dgm:t>
    </dgm:pt>
    <dgm:pt modelId="{64AFAF43-552B-4576-9B73-8B297FA1DB0D}" type="parTrans" cxnId="{22D87A16-D16F-42E7-AE49-27EF2DAF94B8}">
      <dgm:prSet/>
      <dgm:spPr/>
      <dgm:t>
        <a:bodyPr/>
        <a:lstStyle/>
        <a:p>
          <a:endParaRPr lang="en-US"/>
        </a:p>
      </dgm:t>
    </dgm:pt>
    <dgm:pt modelId="{ECFD5752-F4CD-46A2-A7B1-179739033148}" type="sibTrans" cxnId="{22D87A16-D16F-42E7-AE49-27EF2DAF94B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85D51F-8935-4F96-8E28-35FDFCE14F4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Security System and Dry Sprinkler System </a:t>
          </a:r>
          <a:endParaRPr lang="en-US" dirty="0"/>
        </a:p>
      </dgm:t>
    </dgm:pt>
    <dgm:pt modelId="{CD9F8AF4-6A00-4B52-8C58-31E07AD4BFA8}" type="parTrans" cxnId="{F1E2B19F-C769-4E6A-AFBD-22EEE20B54D1}">
      <dgm:prSet/>
      <dgm:spPr/>
      <dgm:t>
        <a:bodyPr/>
        <a:lstStyle/>
        <a:p>
          <a:endParaRPr lang="en-US"/>
        </a:p>
      </dgm:t>
    </dgm:pt>
    <dgm:pt modelId="{AA335BD3-EA0B-4F2D-B088-E448D49D3C6B}" type="sibTrans" cxnId="{F1E2B19F-C769-4E6A-AFBD-22EEE20B54D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D51AC24-491C-4BD1-8EAF-9D9B7011AEC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Heavy Load Capacity Electrical (3 Phase – 1200 Amp) </a:t>
          </a:r>
          <a:endParaRPr lang="en-US"/>
        </a:p>
      </dgm:t>
    </dgm:pt>
    <dgm:pt modelId="{C7BD3564-D390-4068-B35C-AC1942A247E2}" type="parTrans" cxnId="{4B9AC820-F3A5-48FF-9AFA-650567830594}">
      <dgm:prSet/>
      <dgm:spPr/>
      <dgm:t>
        <a:bodyPr/>
        <a:lstStyle/>
        <a:p>
          <a:endParaRPr lang="en-US"/>
        </a:p>
      </dgm:t>
    </dgm:pt>
    <dgm:pt modelId="{3B715F2E-18DF-4FD3-99BF-FBEB0609D156}" type="sibTrans" cxnId="{4B9AC820-F3A5-48FF-9AFA-65056783059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5B7D3B4-FEBC-47C6-A0DD-07DC06A659DB}">
      <dgm:prSet/>
      <dgm:spPr/>
      <dgm:t>
        <a:bodyPr/>
        <a:lstStyle/>
        <a:p>
          <a:pPr>
            <a:lnSpc>
              <a:spcPct val="100000"/>
            </a:lnSpc>
          </a:pPr>
          <a:endParaRPr lang="en-CA" dirty="0"/>
        </a:p>
      </dgm:t>
    </dgm:pt>
    <dgm:pt modelId="{B46CAABF-6AD1-433B-988A-5956F8307AA5}" type="parTrans" cxnId="{8E62D058-0706-490D-89FD-2B09C33CA516}">
      <dgm:prSet/>
      <dgm:spPr/>
      <dgm:t>
        <a:bodyPr/>
        <a:lstStyle/>
        <a:p>
          <a:endParaRPr lang="en-US"/>
        </a:p>
      </dgm:t>
    </dgm:pt>
    <dgm:pt modelId="{5842E2E0-BBAF-4D39-AA27-0BE0458D4488}" type="sibTrans" cxnId="{8E62D058-0706-490D-89FD-2B09C33CA516}">
      <dgm:prSet/>
      <dgm:spPr/>
      <dgm:t>
        <a:bodyPr/>
        <a:lstStyle/>
        <a:p>
          <a:endParaRPr lang="en-US"/>
        </a:p>
      </dgm:t>
    </dgm:pt>
    <dgm:pt modelId="{3D99FB30-6877-4DE9-9020-564899BC245D}" type="pres">
      <dgm:prSet presAssocID="{E46CDD8C-2F8B-45F7-8F7B-5BA028803596}" presName="vert0" presStyleCnt="0">
        <dgm:presLayoutVars>
          <dgm:dir/>
          <dgm:animOne val="branch"/>
          <dgm:animLvl val="lvl"/>
        </dgm:presLayoutVars>
      </dgm:prSet>
      <dgm:spPr/>
    </dgm:pt>
    <dgm:pt modelId="{6DBA4474-2437-471E-A04A-114CB09C2A94}" type="pres">
      <dgm:prSet presAssocID="{94B5541A-6472-4E03-9006-E6F15643EAAD}" presName="thickLine" presStyleLbl="alignNode1" presStyleIdx="0" presStyleCnt="7"/>
      <dgm:spPr/>
    </dgm:pt>
    <dgm:pt modelId="{698BBBBA-8868-4C59-84D5-C4E9AD035A71}" type="pres">
      <dgm:prSet presAssocID="{94B5541A-6472-4E03-9006-E6F15643EAAD}" presName="horz1" presStyleCnt="0"/>
      <dgm:spPr/>
    </dgm:pt>
    <dgm:pt modelId="{2BB4A9AE-1DDA-49B4-AD13-96E66AE51DB2}" type="pres">
      <dgm:prSet presAssocID="{94B5541A-6472-4E03-9006-E6F15643EAAD}" presName="tx1" presStyleLbl="revTx" presStyleIdx="0" presStyleCnt="7"/>
      <dgm:spPr/>
    </dgm:pt>
    <dgm:pt modelId="{A6664097-893F-476E-9731-024C5400CFF8}" type="pres">
      <dgm:prSet presAssocID="{94B5541A-6472-4E03-9006-E6F15643EAAD}" presName="vert1" presStyleCnt="0"/>
      <dgm:spPr/>
    </dgm:pt>
    <dgm:pt modelId="{F9C00266-E15E-4D76-A16B-95BFF9F22FA5}" type="pres">
      <dgm:prSet presAssocID="{80CC9E60-7781-48A7-B32C-8B95B63995A7}" presName="thickLine" presStyleLbl="alignNode1" presStyleIdx="1" presStyleCnt="7"/>
      <dgm:spPr/>
    </dgm:pt>
    <dgm:pt modelId="{9E05B9C7-7A0C-4A7B-A317-1BDDDC179A73}" type="pres">
      <dgm:prSet presAssocID="{80CC9E60-7781-48A7-B32C-8B95B63995A7}" presName="horz1" presStyleCnt="0"/>
      <dgm:spPr/>
    </dgm:pt>
    <dgm:pt modelId="{69BA0186-7474-4559-83F0-99193A52093D}" type="pres">
      <dgm:prSet presAssocID="{80CC9E60-7781-48A7-B32C-8B95B63995A7}" presName="tx1" presStyleLbl="revTx" presStyleIdx="1" presStyleCnt="7"/>
      <dgm:spPr/>
    </dgm:pt>
    <dgm:pt modelId="{049F254F-98D8-4D3C-AFE4-EFB92E7D1587}" type="pres">
      <dgm:prSet presAssocID="{80CC9E60-7781-48A7-B32C-8B95B63995A7}" presName="vert1" presStyleCnt="0"/>
      <dgm:spPr/>
    </dgm:pt>
    <dgm:pt modelId="{7A8BF18B-271F-4C6F-BB8F-E9F670E0E270}" type="pres">
      <dgm:prSet presAssocID="{2C236227-10DE-4C42-A0B2-F7CD26ED3A04}" presName="thickLine" presStyleLbl="alignNode1" presStyleIdx="2" presStyleCnt="7"/>
      <dgm:spPr/>
    </dgm:pt>
    <dgm:pt modelId="{787EAE58-D009-4E18-BE66-18BD8773D669}" type="pres">
      <dgm:prSet presAssocID="{2C236227-10DE-4C42-A0B2-F7CD26ED3A04}" presName="horz1" presStyleCnt="0"/>
      <dgm:spPr/>
    </dgm:pt>
    <dgm:pt modelId="{33D43750-0D65-4C0A-8A03-3C3AFCB2362E}" type="pres">
      <dgm:prSet presAssocID="{2C236227-10DE-4C42-A0B2-F7CD26ED3A04}" presName="tx1" presStyleLbl="revTx" presStyleIdx="2" presStyleCnt="7"/>
      <dgm:spPr/>
    </dgm:pt>
    <dgm:pt modelId="{FF7B63CC-6833-43FF-9280-7192CE3B2469}" type="pres">
      <dgm:prSet presAssocID="{2C236227-10DE-4C42-A0B2-F7CD26ED3A04}" presName="vert1" presStyleCnt="0"/>
      <dgm:spPr/>
    </dgm:pt>
    <dgm:pt modelId="{F7145A95-DC28-40B7-B9F4-F1D03E1E62DE}" type="pres">
      <dgm:prSet presAssocID="{BD6238B1-B7BD-4638-9CD0-C6A29CBA7673}" presName="thickLine" presStyleLbl="alignNode1" presStyleIdx="3" presStyleCnt="7"/>
      <dgm:spPr/>
    </dgm:pt>
    <dgm:pt modelId="{2DF69950-9BFC-4050-9857-AB718ECD52E1}" type="pres">
      <dgm:prSet presAssocID="{BD6238B1-B7BD-4638-9CD0-C6A29CBA7673}" presName="horz1" presStyleCnt="0"/>
      <dgm:spPr/>
    </dgm:pt>
    <dgm:pt modelId="{EB0E1AEB-DF20-423D-A9D9-9744E7ADADD1}" type="pres">
      <dgm:prSet presAssocID="{BD6238B1-B7BD-4638-9CD0-C6A29CBA7673}" presName="tx1" presStyleLbl="revTx" presStyleIdx="3" presStyleCnt="7"/>
      <dgm:spPr/>
    </dgm:pt>
    <dgm:pt modelId="{6E1803D2-D66F-4740-941B-9464D31BCC2A}" type="pres">
      <dgm:prSet presAssocID="{BD6238B1-B7BD-4638-9CD0-C6A29CBA7673}" presName="vert1" presStyleCnt="0"/>
      <dgm:spPr/>
    </dgm:pt>
    <dgm:pt modelId="{23E42151-24FE-414C-9527-59A31C132DCF}" type="pres">
      <dgm:prSet presAssocID="{B185D51F-8935-4F96-8E28-35FDFCE14F4A}" presName="thickLine" presStyleLbl="alignNode1" presStyleIdx="4" presStyleCnt="7"/>
      <dgm:spPr/>
    </dgm:pt>
    <dgm:pt modelId="{C4294640-290D-4761-B8DD-1F1D62E468EC}" type="pres">
      <dgm:prSet presAssocID="{B185D51F-8935-4F96-8E28-35FDFCE14F4A}" presName="horz1" presStyleCnt="0"/>
      <dgm:spPr/>
    </dgm:pt>
    <dgm:pt modelId="{3D3139DF-A462-44C6-95AA-D74A244DAF45}" type="pres">
      <dgm:prSet presAssocID="{B185D51F-8935-4F96-8E28-35FDFCE14F4A}" presName="tx1" presStyleLbl="revTx" presStyleIdx="4" presStyleCnt="7"/>
      <dgm:spPr/>
    </dgm:pt>
    <dgm:pt modelId="{ADC62564-3A6A-46AD-A93F-687C8827E27F}" type="pres">
      <dgm:prSet presAssocID="{B185D51F-8935-4F96-8E28-35FDFCE14F4A}" presName="vert1" presStyleCnt="0"/>
      <dgm:spPr/>
    </dgm:pt>
    <dgm:pt modelId="{09BCAA0D-2228-4B15-9384-A0D30AB6C556}" type="pres">
      <dgm:prSet presAssocID="{CD51AC24-491C-4BD1-8EAF-9D9B7011AEC7}" presName="thickLine" presStyleLbl="alignNode1" presStyleIdx="5" presStyleCnt="7"/>
      <dgm:spPr/>
    </dgm:pt>
    <dgm:pt modelId="{2F71386C-A6F6-429D-911C-0EBF0A6A62AC}" type="pres">
      <dgm:prSet presAssocID="{CD51AC24-491C-4BD1-8EAF-9D9B7011AEC7}" presName="horz1" presStyleCnt="0"/>
      <dgm:spPr/>
    </dgm:pt>
    <dgm:pt modelId="{583898E3-B695-4C13-9577-7A3396423FF3}" type="pres">
      <dgm:prSet presAssocID="{CD51AC24-491C-4BD1-8EAF-9D9B7011AEC7}" presName="tx1" presStyleLbl="revTx" presStyleIdx="5" presStyleCnt="7"/>
      <dgm:spPr/>
    </dgm:pt>
    <dgm:pt modelId="{A2A087F4-A0B0-46D6-B40F-7D27A8516A4B}" type="pres">
      <dgm:prSet presAssocID="{CD51AC24-491C-4BD1-8EAF-9D9B7011AEC7}" presName="vert1" presStyleCnt="0"/>
      <dgm:spPr/>
    </dgm:pt>
    <dgm:pt modelId="{B04FF85F-51CA-4511-9D1C-109A0B301E90}" type="pres">
      <dgm:prSet presAssocID="{45B7D3B4-FEBC-47C6-A0DD-07DC06A659DB}" presName="thickLine" presStyleLbl="alignNode1" presStyleIdx="6" presStyleCnt="7"/>
      <dgm:spPr/>
    </dgm:pt>
    <dgm:pt modelId="{CF5EDA82-B733-46ED-9431-893BAEAD540C}" type="pres">
      <dgm:prSet presAssocID="{45B7D3B4-FEBC-47C6-A0DD-07DC06A659DB}" presName="horz1" presStyleCnt="0"/>
      <dgm:spPr/>
    </dgm:pt>
    <dgm:pt modelId="{830A0FBD-9382-4A26-B8C4-DDB4779F1E8E}" type="pres">
      <dgm:prSet presAssocID="{45B7D3B4-FEBC-47C6-A0DD-07DC06A659DB}" presName="tx1" presStyleLbl="revTx" presStyleIdx="6" presStyleCnt="7"/>
      <dgm:spPr/>
    </dgm:pt>
    <dgm:pt modelId="{A9A29DDE-7254-4D85-85E3-90A878A61E5D}" type="pres">
      <dgm:prSet presAssocID="{45B7D3B4-FEBC-47C6-A0DD-07DC06A659DB}" presName="vert1" presStyleCnt="0"/>
      <dgm:spPr/>
    </dgm:pt>
  </dgm:ptLst>
  <dgm:cxnLst>
    <dgm:cxn modelId="{22D87A16-D16F-42E7-AE49-27EF2DAF94B8}" srcId="{E46CDD8C-2F8B-45F7-8F7B-5BA028803596}" destId="{BD6238B1-B7BD-4638-9CD0-C6A29CBA7673}" srcOrd="3" destOrd="0" parTransId="{64AFAF43-552B-4576-9B73-8B297FA1DB0D}" sibTransId="{ECFD5752-F4CD-46A2-A7B1-179739033148}"/>
    <dgm:cxn modelId="{4B9AC820-F3A5-48FF-9AFA-650567830594}" srcId="{E46CDD8C-2F8B-45F7-8F7B-5BA028803596}" destId="{CD51AC24-491C-4BD1-8EAF-9D9B7011AEC7}" srcOrd="5" destOrd="0" parTransId="{C7BD3564-D390-4068-B35C-AC1942A247E2}" sibTransId="{3B715F2E-18DF-4FD3-99BF-FBEB0609D156}"/>
    <dgm:cxn modelId="{A7E7BE5C-863F-4284-AA4C-C5D72CF457C9}" type="presOf" srcId="{80CC9E60-7781-48A7-B32C-8B95B63995A7}" destId="{69BA0186-7474-4559-83F0-99193A52093D}" srcOrd="0" destOrd="0" presId="urn:microsoft.com/office/officeart/2008/layout/LinedList"/>
    <dgm:cxn modelId="{B0E5BF42-8F85-4820-9C9F-177CE24A0757}" type="presOf" srcId="{94B5541A-6472-4E03-9006-E6F15643EAAD}" destId="{2BB4A9AE-1DDA-49B4-AD13-96E66AE51DB2}" srcOrd="0" destOrd="0" presId="urn:microsoft.com/office/officeart/2008/layout/LinedList"/>
    <dgm:cxn modelId="{FB97FD6F-D809-4A5D-8E88-9DEBF50A67CB}" type="presOf" srcId="{E46CDD8C-2F8B-45F7-8F7B-5BA028803596}" destId="{3D99FB30-6877-4DE9-9020-564899BC245D}" srcOrd="0" destOrd="0" presId="urn:microsoft.com/office/officeart/2008/layout/LinedList"/>
    <dgm:cxn modelId="{8E62D058-0706-490D-89FD-2B09C33CA516}" srcId="{E46CDD8C-2F8B-45F7-8F7B-5BA028803596}" destId="{45B7D3B4-FEBC-47C6-A0DD-07DC06A659DB}" srcOrd="6" destOrd="0" parTransId="{B46CAABF-6AD1-433B-988A-5956F8307AA5}" sibTransId="{5842E2E0-BBAF-4D39-AA27-0BE0458D4488}"/>
    <dgm:cxn modelId="{1C427D88-F118-4404-854E-9175466EA4C0}" type="presOf" srcId="{BD6238B1-B7BD-4638-9CD0-C6A29CBA7673}" destId="{EB0E1AEB-DF20-423D-A9D9-9744E7ADADD1}" srcOrd="0" destOrd="0" presId="urn:microsoft.com/office/officeart/2008/layout/LinedList"/>
    <dgm:cxn modelId="{0F4F8990-8A86-4DA6-B645-088A316858A3}" type="presOf" srcId="{2C236227-10DE-4C42-A0B2-F7CD26ED3A04}" destId="{33D43750-0D65-4C0A-8A03-3C3AFCB2362E}" srcOrd="0" destOrd="0" presId="urn:microsoft.com/office/officeart/2008/layout/LinedList"/>
    <dgm:cxn modelId="{F1E2B19F-C769-4E6A-AFBD-22EEE20B54D1}" srcId="{E46CDD8C-2F8B-45F7-8F7B-5BA028803596}" destId="{B185D51F-8935-4F96-8E28-35FDFCE14F4A}" srcOrd="4" destOrd="0" parTransId="{CD9F8AF4-6A00-4B52-8C58-31E07AD4BFA8}" sibTransId="{AA335BD3-EA0B-4F2D-B088-E448D49D3C6B}"/>
    <dgm:cxn modelId="{1CE812B6-CC25-4FBF-A317-FB275458F9E7}" type="presOf" srcId="{45B7D3B4-FEBC-47C6-A0DD-07DC06A659DB}" destId="{830A0FBD-9382-4A26-B8C4-DDB4779F1E8E}" srcOrd="0" destOrd="0" presId="urn:microsoft.com/office/officeart/2008/layout/LinedList"/>
    <dgm:cxn modelId="{E49D3EB8-3663-45D1-8E81-3B54DBD92F49}" srcId="{E46CDD8C-2F8B-45F7-8F7B-5BA028803596}" destId="{80CC9E60-7781-48A7-B32C-8B95B63995A7}" srcOrd="1" destOrd="0" parTransId="{240F794B-8B75-4F11-A08D-392434FD493A}" sibTransId="{E059781C-5017-44B9-BFF5-0D1532781494}"/>
    <dgm:cxn modelId="{10DD1AC0-8D11-4036-A922-5E07A3D8821D}" type="presOf" srcId="{B185D51F-8935-4F96-8E28-35FDFCE14F4A}" destId="{3D3139DF-A462-44C6-95AA-D74A244DAF45}" srcOrd="0" destOrd="0" presId="urn:microsoft.com/office/officeart/2008/layout/LinedList"/>
    <dgm:cxn modelId="{6CC019CB-6888-4A9A-BF37-893BDB4A06B8}" type="presOf" srcId="{CD51AC24-491C-4BD1-8EAF-9D9B7011AEC7}" destId="{583898E3-B695-4C13-9577-7A3396423FF3}" srcOrd="0" destOrd="0" presId="urn:microsoft.com/office/officeart/2008/layout/LinedList"/>
    <dgm:cxn modelId="{DC8557DD-ABAC-4D4C-9E3D-49F67945F856}" srcId="{E46CDD8C-2F8B-45F7-8F7B-5BA028803596}" destId="{94B5541A-6472-4E03-9006-E6F15643EAAD}" srcOrd="0" destOrd="0" parTransId="{2909A9E0-F6E6-46DA-BFBD-BCDE01601543}" sibTransId="{BA722D61-4427-4F48-89AA-C249A636F0FE}"/>
    <dgm:cxn modelId="{3A1E71F8-F066-449A-9DE0-E14CEB835DCA}" srcId="{E46CDD8C-2F8B-45F7-8F7B-5BA028803596}" destId="{2C236227-10DE-4C42-A0B2-F7CD26ED3A04}" srcOrd="2" destOrd="0" parTransId="{C40AA8A8-96D7-4B45-A660-C1FEA3EE95FB}" sibTransId="{9730DD52-4AA6-40B2-B672-A1C31EF3462B}"/>
    <dgm:cxn modelId="{73315A0E-87A6-4653-BCFC-9ACD42D7A094}" type="presParOf" srcId="{3D99FB30-6877-4DE9-9020-564899BC245D}" destId="{6DBA4474-2437-471E-A04A-114CB09C2A94}" srcOrd="0" destOrd="0" presId="urn:microsoft.com/office/officeart/2008/layout/LinedList"/>
    <dgm:cxn modelId="{3CBB379E-F40D-4877-A0AA-3F4EC15486B0}" type="presParOf" srcId="{3D99FB30-6877-4DE9-9020-564899BC245D}" destId="{698BBBBA-8868-4C59-84D5-C4E9AD035A71}" srcOrd="1" destOrd="0" presId="urn:microsoft.com/office/officeart/2008/layout/LinedList"/>
    <dgm:cxn modelId="{8E01D770-EB6E-40C6-966A-E35EB9575888}" type="presParOf" srcId="{698BBBBA-8868-4C59-84D5-C4E9AD035A71}" destId="{2BB4A9AE-1DDA-49B4-AD13-96E66AE51DB2}" srcOrd="0" destOrd="0" presId="urn:microsoft.com/office/officeart/2008/layout/LinedList"/>
    <dgm:cxn modelId="{9F62E17E-DC35-4A06-A9BF-FCB4DBAC67E6}" type="presParOf" srcId="{698BBBBA-8868-4C59-84D5-C4E9AD035A71}" destId="{A6664097-893F-476E-9731-024C5400CFF8}" srcOrd="1" destOrd="0" presId="urn:microsoft.com/office/officeart/2008/layout/LinedList"/>
    <dgm:cxn modelId="{5B7D3365-BE04-4647-A843-3967F98F1CEF}" type="presParOf" srcId="{3D99FB30-6877-4DE9-9020-564899BC245D}" destId="{F9C00266-E15E-4D76-A16B-95BFF9F22FA5}" srcOrd="2" destOrd="0" presId="urn:microsoft.com/office/officeart/2008/layout/LinedList"/>
    <dgm:cxn modelId="{CA071198-EBD6-4113-A137-189670C05ABC}" type="presParOf" srcId="{3D99FB30-6877-4DE9-9020-564899BC245D}" destId="{9E05B9C7-7A0C-4A7B-A317-1BDDDC179A73}" srcOrd="3" destOrd="0" presId="urn:microsoft.com/office/officeart/2008/layout/LinedList"/>
    <dgm:cxn modelId="{5048C128-6140-4093-94D3-A97A0F50D345}" type="presParOf" srcId="{9E05B9C7-7A0C-4A7B-A317-1BDDDC179A73}" destId="{69BA0186-7474-4559-83F0-99193A52093D}" srcOrd="0" destOrd="0" presId="urn:microsoft.com/office/officeart/2008/layout/LinedList"/>
    <dgm:cxn modelId="{8A332254-F192-4E1F-91E5-B24F90DE57D7}" type="presParOf" srcId="{9E05B9C7-7A0C-4A7B-A317-1BDDDC179A73}" destId="{049F254F-98D8-4D3C-AFE4-EFB92E7D1587}" srcOrd="1" destOrd="0" presId="urn:microsoft.com/office/officeart/2008/layout/LinedList"/>
    <dgm:cxn modelId="{60691C4B-D74D-4F4A-8AE8-6DB9358DD6C8}" type="presParOf" srcId="{3D99FB30-6877-4DE9-9020-564899BC245D}" destId="{7A8BF18B-271F-4C6F-BB8F-E9F670E0E270}" srcOrd="4" destOrd="0" presId="urn:microsoft.com/office/officeart/2008/layout/LinedList"/>
    <dgm:cxn modelId="{6C0E7063-B034-4426-A008-D3F21E87D711}" type="presParOf" srcId="{3D99FB30-6877-4DE9-9020-564899BC245D}" destId="{787EAE58-D009-4E18-BE66-18BD8773D669}" srcOrd="5" destOrd="0" presId="urn:microsoft.com/office/officeart/2008/layout/LinedList"/>
    <dgm:cxn modelId="{9280D98D-A13B-40E8-9D9B-971AB7CF1616}" type="presParOf" srcId="{787EAE58-D009-4E18-BE66-18BD8773D669}" destId="{33D43750-0D65-4C0A-8A03-3C3AFCB2362E}" srcOrd="0" destOrd="0" presId="urn:microsoft.com/office/officeart/2008/layout/LinedList"/>
    <dgm:cxn modelId="{E9966F36-26C0-414E-BF17-CB6C82BD5C83}" type="presParOf" srcId="{787EAE58-D009-4E18-BE66-18BD8773D669}" destId="{FF7B63CC-6833-43FF-9280-7192CE3B2469}" srcOrd="1" destOrd="0" presId="urn:microsoft.com/office/officeart/2008/layout/LinedList"/>
    <dgm:cxn modelId="{ADA8F479-B68F-4CC0-9D79-747B30584A17}" type="presParOf" srcId="{3D99FB30-6877-4DE9-9020-564899BC245D}" destId="{F7145A95-DC28-40B7-B9F4-F1D03E1E62DE}" srcOrd="6" destOrd="0" presId="urn:microsoft.com/office/officeart/2008/layout/LinedList"/>
    <dgm:cxn modelId="{7F560974-5501-48E3-A251-A99C3494C881}" type="presParOf" srcId="{3D99FB30-6877-4DE9-9020-564899BC245D}" destId="{2DF69950-9BFC-4050-9857-AB718ECD52E1}" srcOrd="7" destOrd="0" presId="urn:microsoft.com/office/officeart/2008/layout/LinedList"/>
    <dgm:cxn modelId="{28DBC089-E60A-4BE7-A5C5-092269A3F18E}" type="presParOf" srcId="{2DF69950-9BFC-4050-9857-AB718ECD52E1}" destId="{EB0E1AEB-DF20-423D-A9D9-9744E7ADADD1}" srcOrd="0" destOrd="0" presId="urn:microsoft.com/office/officeart/2008/layout/LinedList"/>
    <dgm:cxn modelId="{843D0F69-AA9B-4BE1-B14E-4DE4CB7CFA59}" type="presParOf" srcId="{2DF69950-9BFC-4050-9857-AB718ECD52E1}" destId="{6E1803D2-D66F-4740-941B-9464D31BCC2A}" srcOrd="1" destOrd="0" presId="urn:microsoft.com/office/officeart/2008/layout/LinedList"/>
    <dgm:cxn modelId="{9E7E942A-3C12-4942-A3F1-880416668280}" type="presParOf" srcId="{3D99FB30-6877-4DE9-9020-564899BC245D}" destId="{23E42151-24FE-414C-9527-59A31C132DCF}" srcOrd="8" destOrd="0" presId="urn:microsoft.com/office/officeart/2008/layout/LinedList"/>
    <dgm:cxn modelId="{E1F6F791-0BA6-4A22-A46F-6ED2B6CBAE20}" type="presParOf" srcId="{3D99FB30-6877-4DE9-9020-564899BC245D}" destId="{C4294640-290D-4761-B8DD-1F1D62E468EC}" srcOrd="9" destOrd="0" presId="urn:microsoft.com/office/officeart/2008/layout/LinedList"/>
    <dgm:cxn modelId="{9F5E3090-D85F-4576-B002-4183CD677992}" type="presParOf" srcId="{C4294640-290D-4761-B8DD-1F1D62E468EC}" destId="{3D3139DF-A462-44C6-95AA-D74A244DAF45}" srcOrd="0" destOrd="0" presId="urn:microsoft.com/office/officeart/2008/layout/LinedList"/>
    <dgm:cxn modelId="{1A9265A0-47E2-4C67-9FF2-A84CABEA7299}" type="presParOf" srcId="{C4294640-290D-4761-B8DD-1F1D62E468EC}" destId="{ADC62564-3A6A-46AD-A93F-687C8827E27F}" srcOrd="1" destOrd="0" presId="urn:microsoft.com/office/officeart/2008/layout/LinedList"/>
    <dgm:cxn modelId="{24A4586F-46CE-4D53-8785-2725ED543438}" type="presParOf" srcId="{3D99FB30-6877-4DE9-9020-564899BC245D}" destId="{09BCAA0D-2228-4B15-9384-A0D30AB6C556}" srcOrd="10" destOrd="0" presId="urn:microsoft.com/office/officeart/2008/layout/LinedList"/>
    <dgm:cxn modelId="{4E4AC4FF-619D-41ED-9564-25B4C5C84AC4}" type="presParOf" srcId="{3D99FB30-6877-4DE9-9020-564899BC245D}" destId="{2F71386C-A6F6-429D-911C-0EBF0A6A62AC}" srcOrd="11" destOrd="0" presId="urn:microsoft.com/office/officeart/2008/layout/LinedList"/>
    <dgm:cxn modelId="{F8DEA4AE-9EFD-4A27-8790-D5D0EF9442FA}" type="presParOf" srcId="{2F71386C-A6F6-429D-911C-0EBF0A6A62AC}" destId="{583898E3-B695-4C13-9577-7A3396423FF3}" srcOrd="0" destOrd="0" presId="urn:microsoft.com/office/officeart/2008/layout/LinedList"/>
    <dgm:cxn modelId="{A022AC15-FC61-4568-9959-0315A5FA393D}" type="presParOf" srcId="{2F71386C-A6F6-429D-911C-0EBF0A6A62AC}" destId="{A2A087F4-A0B0-46D6-B40F-7D27A8516A4B}" srcOrd="1" destOrd="0" presId="urn:microsoft.com/office/officeart/2008/layout/LinedList"/>
    <dgm:cxn modelId="{7560739B-F565-420D-BF4E-6A235935C954}" type="presParOf" srcId="{3D99FB30-6877-4DE9-9020-564899BC245D}" destId="{B04FF85F-51CA-4511-9D1C-109A0B301E90}" srcOrd="12" destOrd="0" presId="urn:microsoft.com/office/officeart/2008/layout/LinedList"/>
    <dgm:cxn modelId="{E1B40C0B-D0F4-4601-BB28-F4FF997F7B6A}" type="presParOf" srcId="{3D99FB30-6877-4DE9-9020-564899BC245D}" destId="{CF5EDA82-B733-46ED-9431-893BAEAD540C}" srcOrd="13" destOrd="0" presId="urn:microsoft.com/office/officeart/2008/layout/LinedList"/>
    <dgm:cxn modelId="{BC33723B-89B7-424E-8747-C87E8BE5D519}" type="presParOf" srcId="{CF5EDA82-B733-46ED-9431-893BAEAD540C}" destId="{830A0FBD-9382-4A26-B8C4-DDB4779F1E8E}" srcOrd="0" destOrd="0" presId="urn:microsoft.com/office/officeart/2008/layout/LinedList"/>
    <dgm:cxn modelId="{6E1D2B23-04C4-4493-AA15-D1FA00F12631}" type="presParOf" srcId="{CF5EDA82-B733-46ED-9431-893BAEAD540C}" destId="{A9A29DDE-7254-4D85-85E3-90A878A61E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5FFC7-6897-4078-8068-376DFED52D0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CAA00620-F392-42C2-8142-FA4800F370D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Located directly off of the Trans Canada Highway </a:t>
          </a:r>
          <a:endParaRPr lang="en-US"/>
        </a:p>
      </dgm:t>
    </dgm:pt>
    <dgm:pt modelId="{38002E5A-0033-4119-8772-6AC84DA7FADE}" type="parTrans" cxnId="{E78F6629-53FC-415A-89AA-5F9001D80853}">
      <dgm:prSet/>
      <dgm:spPr/>
      <dgm:t>
        <a:bodyPr/>
        <a:lstStyle/>
        <a:p>
          <a:endParaRPr lang="en-US"/>
        </a:p>
      </dgm:t>
    </dgm:pt>
    <dgm:pt modelId="{F6543370-C439-431A-A3C4-95F0BE3C1E90}" type="sibTrans" cxnId="{E78F6629-53FC-415A-89AA-5F9001D80853}">
      <dgm:prSet/>
      <dgm:spPr/>
      <dgm:t>
        <a:bodyPr/>
        <a:lstStyle/>
        <a:p>
          <a:endParaRPr lang="en-US"/>
        </a:p>
      </dgm:t>
    </dgm:pt>
    <dgm:pt modelId="{45E658BD-503C-42BB-8971-53ABDD9139D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/>
            <a:t>Industrial Zoning</a:t>
          </a:r>
          <a:endParaRPr lang="en-US"/>
        </a:p>
      </dgm:t>
    </dgm:pt>
    <dgm:pt modelId="{6B60C6C6-A86B-420D-84B2-B02E03CEF0EA}" type="parTrans" cxnId="{26738357-05E7-4F43-887A-5F5F56667A57}">
      <dgm:prSet/>
      <dgm:spPr/>
      <dgm:t>
        <a:bodyPr/>
        <a:lstStyle/>
        <a:p>
          <a:endParaRPr lang="en-US"/>
        </a:p>
      </dgm:t>
    </dgm:pt>
    <dgm:pt modelId="{1380B45C-2832-4E28-98F9-BD38C10693C9}" type="sibTrans" cxnId="{26738357-05E7-4F43-887A-5F5F56667A57}">
      <dgm:prSet/>
      <dgm:spPr/>
      <dgm:t>
        <a:bodyPr/>
        <a:lstStyle/>
        <a:p>
          <a:endParaRPr lang="en-US"/>
        </a:p>
      </dgm:t>
    </dgm:pt>
    <dgm:pt modelId="{C41D384C-F2CC-4823-8FC1-46AF9B89F8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CA" dirty="0"/>
            <a:t>Prime location to </a:t>
          </a:r>
          <a:r>
            <a:rPr lang="en-CA" dirty="0" err="1"/>
            <a:t>nb</a:t>
          </a:r>
          <a:r>
            <a:rPr lang="en-CA" dirty="0"/>
            <a:t> and ns ports</a:t>
          </a:r>
          <a:endParaRPr lang="en-US" dirty="0"/>
        </a:p>
      </dgm:t>
    </dgm:pt>
    <dgm:pt modelId="{04EF1A1A-8206-4297-AEC9-6D80E7BA71F5}" type="parTrans" cxnId="{EE8653BE-5D11-47C8-A4AB-90EEDB66082E}">
      <dgm:prSet/>
      <dgm:spPr/>
      <dgm:t>
        <a:bodyPr/>
        <a:lstStyle/>
        <a:p>
          <a:endParaRPr lang="en-US"/>
        </a:p>
      </dgm:t>
    </dgm:pt>
    <dgm:pt modelId="{C381D5D8-CB4C-4C0D-9E8B-1BC9E9392B6C}" type="sibTrans" cxnId="{EE8653BE-5D11-47C8-A4AB-90EEDB66082E}">
      <dgm:prSet/>
      <dgm:spPr/>
      <dgm:t>
        <a:bodyPr/>
        <a:lstStyle/>
        <a:p>
          <a:endParaRPr lang="en-US"/>
        </a:p>
      </dgm:t>
    </dgm:pt>
    <dgm:pt modelId="{701379CE-55B6-4D1B-BA4B-19D11C8A47A7}" type="pres">
      <dgm:prSet presAssocID="{6655FFC7-6897-4078-8068-376DFED52D0F}" presName="root" presStyleCnt="0">
        <dgm:presLayoutVars>
          <dgm:dir/>
          <dgm:resizeHandles val="exact"/>
        </dgm:presLayoutVars>
      </dgm:prSet>
      <dgm:spPr/>
    </dgm:pt>
    <dgm:pt modelId="{596B3605-1D25-471C-ADA5-A804F9A4466D}" type="pres">
      <dgm:prSet presAssocID="{CAA00620-F392-42C2-8142-FA4800F370D4}" presName="compNode" presStyleCnt="0"/>
      <dgm:spPr/>
    </dgm:pt>
    <dgm:pt modelId="{E645CD18-B77B-484C-9777-97C0764FB666}" type="pres">
      <dgm:prSet presAssocID="{CAA00620-F392-42C2-8142-FA4800F370D4}" presName="iconBgRect" presStyleLbl="bgShp" presStyleIdx="0" presStyleCnt="3"/>
      <dgm:spPr/>
    </dgm:pt>
    <dgm:pt modelId="{D3D94EFA-EFB6-4708-B7EA-EBEDF78B6CAE}" type="pres">
      <dgm:prSet presAssocID="{CAA00620-F392-42C2-8142-FA4800F370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B6717F62-3662-4F91-B9C2-27E38A1C0F66}" type="pres">
      <dgm:prSet presAssocID="{CAA00620-F392-42C2-8142-FA4800F370D4}" presName="spaceRect" presStyleCnt="0"/>
      <dgm:spPr/>
    </dgm:pt>
    <dgm:pt modelId="{719813E8-8E17-42CF-BBC2-2B7303C0493B}" type="pres">
      <dgm:prSet presAssocID="{CAA00620-F392-42C2-8142-FA4800F370D4}" presName="textRect" presStyleLbl="revTx" presStyleIdx="0" presStyleCnt="3">
        <dgm:presLayoutVars>
          <dgm:chMax val="1"/>
          <dgm:chPref val="1"/>
        </dgm:presLayoutVars>
      </dgm:prSet>
      <dgm:spPr/>
    </dgm:pt>
    <dgm:pt modelId="{0E412162-6DB9-49C7-A7E3-29DD8ECF72CA}" type="pres">
      <dgm:prSet presAssocID="{F6543370-C439-431A-A3C4-95F0BE3C1E90}" presName="sibTrans" presStyleCnt="0"/>
      <dgm:spPr/>
    </dgm:pt>
    <dgm:pt modelId="{E09A7299-70E8-464C-8033-8051D4B84EED}" type="pres">
      <dgm:prSet presAssocID="{45E658BD-503C-42BB-8971-53ABDD9139D6}" presName="compNode" presStyleCnt="0"/>
      <dgm:spPr/>
    </dgm:pt>
    <dgm:pt modelId="{E207796B-0252-4624-8B07-6DB68B49A3A0}" type="pres">
      <dgm:prSet presAssocID="{45E658BD-503C-42BB-8971-53ABDD9139D6}" presName="iconBgRect" presStyleLbl="bgShp" presStyleIdx="1" presStyleCnt="3"/>
      <dgm:spPr/>
    </dgm:pt>
    <dgm:pt modelId="{A6AFF546-88CC-43EA-BFCC-AF58022084BB}" type="pres">
      <dgm:prSet presAssocID="{45E658BD-503C-42BB-8971-53ABDD9139D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E56FA988-9D03-4810-B220-EDD5B7D50CFE}" type="pres">
      <dgm:prSet presAssocID="{45E658BD-503C-42BB-8971-53ABDD9139D6}" presName="spaceRect" presStyleCnt="0"/>
      <dgm:spPr/>
    </dgm:pt>
    <dgm:pt modelId="{47A6007E-3C90-481F-BE2F-2FFBE590AA33}" type="pres">
      <dgm:prSet presAssocID="{45E658BD-503C-42BB-8971-53ABDD9139D6}" presName="textRect" presStyleLbl="revTx" presStyleIdx="1" presStyleCnt="3">
        <dgm:presLayoutVars>
          <dgm:chMax val="1"/>
          <dgm:chPref val="1"/>
        </dgm:presLayoutVars>
      </dgm:prSet>
      <dgm:spPr/>
    </dgm:pt>
    <dgm:pt modelId="{E2E1ADE0-3AAB-40B7-9DA2-495DA9675B49}" type="pres">
      <dgm:prSet presAssocID="{1380B45C-2832-4E28-98F9-BD38C10693C9}" presName="sibTrans" presStyleCnt="0"/>
      <dgm:spPr/>
    </dgm:pt>
    <dgm:pt modelId="{6D13BCE2-D9BC-432E-85FB-B8EB14A22C67}" type="pres">
      <dgm:prSet presAssocID="{C41D384C-F2CC-4823-8FC1-46AF9B89F8C7}" presName="compNode" presStyleCnt="0"/>
      <dgm:spPr/>
    </dgm:pt>
    <dgm:pt modelId="{3C37C338-1AF6-4C8E-ABD3-E5750343F4B9}" type="pres">
      <dgm:prSet presAssocID="{C41D384C-F2CC-4823-8FC1-46AF9B89F8C7}" presName="iconBgRect" presStyleLbl="bgShp" presStyleIdx="2" presStyleCnt="3"/>
      <dgm:spPr/>
    </dgm:pt>
    <dgm:pt modelId="{A6442FB0-4B9A-4466-8DEF-2D99C442C714}" type="pres">
      <dgm:prSet presAssocID="{C41D384C-F2CC-4823-8FC1-46AF9B89F8C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2841B33B-7970-4A9F-B109-6CC881A25CB8}" type="pres">
      <dgm:prSet presAssocID="{C41D384C-F2CC-4823-8FC1-46AF9B89F8C7}" presName="spaceRect" presStyleCnt="0"/>
      <dgm:spPr/>
    </dgm:pt>
    <dgm:pt modelId="{FEB9BEF1-75C1-4301-BE31-9D6FB2103144}" type="pres">
      <dgm:prSet presAssocID="{C41D384C-F2CC-4823-8FC1-46AF9B89F8C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4F6210F-57DD-47EA-9BB9-0CF538BF14D1}" type="presOf" srcId="{45E658BD-503C-42BB-8971-53ABDD9139D6}" destId="{47A6007E-3C90-481F-BE2F-2FFBE590AA33}" srcOrd="0" destOrd="0" presId="urn:microsoft.com/office/officeart/2018/5/layout/IconCircleLabelList"/>
    <dgm:cxn modelId="{E78F6629-53FC-415A-89AA-5F9001D80853}" srcId="{6655FFC7-6897-4078-8068-376DFED52D0F}" destId="{CAA00620-F392-42C2-8142-FA4800F370D4}" srcOrd="0" destOrd="0" parTransId="{38002E5A-0033-4119-8772-6AC84DA7FADE}" sibTransId="{F6543370-C439-431A-A3C4-95F0BE3C1E90}"/>
    <dgm:cxn modelId="{FCD4FA2D-1D10-40A1-973F-A5EB948F3E3C}" type="presOf" srcId="{C41D384C-F2CC-4823-8FC1-46AF9B89F8C7}" destId="{FEB9BEF1-75C1-4301-BE31-9D6FB2103144}" srcOrd="0" destOrd="0" presId="urn:microsoft.com/office/officeart/2018/5/layout/IconCircleLabelList"/>
    <dgm:cxn modelId="{26738357-05E7-4F43-887A-5F5F56667A57}" srcId="{6655FFC7-6897-4078-8068-376DFED52D0F}" destId="{45E658BD-503C-42BB-8971-53ABDD9139D6}" srcOrd="1" destOrd="0" parTransId="{6B60C6C6-A86B-420D-84B2-B02E03CEF0EA}" sibTransId="{1380B45C-2832-4E28-98F9-BD38C10693C9}"/>
    <dgm:cxn modelId="{562F8885-406D-4A2F-B77B-4E00650F8BCE}" type="presOf" srcId="{6655FFC7-6897-4078-8068-376DFED52D0F}" destId="{701379CE-55B6-4D1B-BA4B-19D11C8A47A7}" srcOrd="0" destOrd="0" presId="urn:microsoft.com/office/officeart/2018/5/layout/IconCircleLabelList"/>
    <dgm:cxn modelId="{EE8653BE-5D11-47C8-A4AB-90EEDB66082E}" srcId="{6655FFC7-6897-4078-8068-376DFED52D0F}" destId="{C41D384C-F2CC-4823-8FC1-46AF9B89F8C7}" srcOrd="2" destOrd="0" parTransId="{04EF1A1A-8206-4297-AEC9-6D80E7BA71F5}" sibTransId="{C381D5D8-CB4C-4C0D-9E8B-1BC9E9392B6C}"/>
    <dgm:cxn modelId="{F2824EF8-A359-480B-AA05-784A89B39975}" type="presOf" srcId="{CAA00620-F392-42C2-8142-FA4800F370D4}" destId="{719813E8-8E17-42CF-BBC2-2B7303C0493B}" srcOrd="0" destOrd="0" presId="urn:microsoft.com/office/officeart/2018/5/layout/IconCircleLabelList"/>
    <dgm:cxn modelId="{2112FF2A-9A18-4B88-8210-A75EED3FE3DA}" type="presParOf" srcId="{701379CE-55B6-4D1B-BA4B-19D11C8A47A7}" destId="{596B3605-1D25-471C-ADA5-A804F9A4466D}" srcOrd="0" destOrd="0" presId="urn:microsoft.com/office/officeart/2018/5/layout/IconCircleLabelList"/>
    <dgm:cxn modelId="{D2535CE1-B4BD-4237-8DAA-ED0D040B9E9A}" type="presParOf" srcId="{596B3605-1D25-471C-ADA5-A804F9A4466D}" destId="{E645CD18-B77B-484C-9777-97C0764FB666}" srcOrd="0" destOrd="0" presId="urn:microsoft.com/office/officeart/2018/5/layout/IconCircleLabelList"/>
    <dgm:cxn modelId="{5C660231-42EA-4D51-9EB7-5C337CBC9486}" type="presParOf" srcId="{596B3605-1D25-471C-ADA5-A804F9A4466D}" destId="{D3D94EFA-EFB6-4708-B7EA-EBEDF78B6CAE}" srcOrd="1" destOrd="0" presId="urn:microsoft.com/office/officeart/2018/5/layout/IconCircleLabelList"/>
    <dgm:cxn modelId="{E1D10A9B-4920-48CE-A4C1-8A2926DE10AE}" type="presParOf" srcId="{596B3605-1D25-471C-ADA5-A804F9A4466D}" destId="{B6717F62-3662-4F91-B9C2-27E38A1C0F66}" srcOrd="2" destOrd="0" presId="urn:microsoft.com/office/officeart/2018/5/layout/IconCircleLabelList"/>
    <dgm:cxn modelId="{1B017ECC-7E4C-4823-98AE-CE0181AAD7A1}" type="presParOf" srcId="{596B3605-1D25-471C-ADA5-A804F9A4466D}" destId="{719813E8-8E17-42CF-BBC2-2B7303C0493B}" srcOrd="3" destOrd="0" presId="urn:microsoft.com/office/officeart/2018/5/layout/IconCircleLabelList"/>
    <dgm:cxn modelId="{8FEFAF74-0642-4CA7-A680-D13B462FA594}" type="presParOf" srcId="{701379CE-55B6-4D1B-BA4B-19D11C8A47A7}" destId="{0E412162-6DB9-49C7-A7E3-29DD8ECF72CA}" srcOrd="1" destOrd="0" presId="urn:microsoft.com/office/officeart/2018/5/layout/IconCircleLabelList"/>
    <dgm:cxn modelId="{D1D39F2A-41F9-44F4-994D-DCB9D3670C4E}" type="presParOf" srcId="{701379CE-55B6-4D1B-BA4B-19D11C8A47A7}" destId="{E09A7299-70E8-464C-8033-8051D4B84EED}" srcOrd="2" destOrd="0" presId="urn:microsoft.com/office/officeart/2018/5/layout/IconCircleLabelList"/>
    <dgm:cxn modelId="{60282DB9-A99C-4442-9C28-DB1030760C51}" type="presParOf" srcId="{E09A7299-70E8-464C-8033-8051D4B84EED}" destId="{E207796B-0252-4624-8B07-6DB68B49A3A0}" srcOrd="0" destOrd="0" presId="urn:microsoft.com/office/officeart/2018/5/layout/IconCircleLabelList"/>
    <dgm:cxn modelId="{7CCB121C-3D74-4C51-8CBB-5DBF5A2B5849}" type="presParOf" srcId="{E09A7299-70E8-464C-8033-8051D4B84EED}" destId="{A6AFF546-88CC-43EA-BFCC-AF58022084BB}" srcOrd="1" destOrd="0" presId="urn:microsoft.com/office/officeart/2018/5/layout/IconCircleLabelList"/>
    <dgm:cxn modelId="{8AA1C826-02C9-467D-AC4C-9D22A4422799}" type="presParOf" srcId="{E09A7299-70E8-464C-8033-8051D4B84EED}" destId="{E56FA988-9D03-4810-B220-EDD5B7D50CFE}" srcOrd="2" destOrd="0" presId="urn:microsoft.com/office/officeart/2018/5/layout/IconCircleLabelList"/>
    <dgm:cxn modelId="{BF26A0FD-EB81-42CB-A6CE-85BD80DB8172}" type="presParOf" srcId="{E09A7299-70E8-464C-8033-8051D4B84EED}" destId="{47A6007E-3C90-481F-BE2F-2FFBE590AA33}" srcOrd="3" destOrd="0" presId="urn:microsoft.com/office/officeart/2018/5/layout/IconCircleLabelList"/>
    <dgm:cxn modelId="{46F601D3-BA4A-45BC-BEBC-05C154719685}" type="presParOf" srcId="{701379CE-55B6-4D1B-BA4B-19D11C8A47A7}" destId="{E2E1ADE0-3AAB-40B7-9DA2-495DA9675B49}" srcOrd="3" destOrd="0" presId="urn:microsoft.com/office/officeart/2018/5/layout/IconCircleLabelList"/>
    <dgm:cxn modelId="{74B4FC1A-8285-435F-BCA7-CEDFAE40C4BC}" type="presParOf" srcId="{701379CE-55B6-4D1B-BA4B-19D11C8A47A7}" destId="{6D13BCE2-D9BC-432E-85FB-B8EB14A22C67}" srcOrd="4" destOrd="0" presId="urn:microsoft.com/office/officeart/2018/5/layout/IconCircleLabelList"/>
    <dgm:cxn modelId="{DCFED15F-5709-4714-A5A0-521035BDDEC3}" type="presParOf" srcId="{6D13BCE2-D9BC-432E-85FB-B8EB14A22C67}" destId="{3C37C338-1AF6-4C8E-ABD3-E5750343F4B9}" srcOrd="0" destOrd="0" presId="urn:microsoft.com/office/officeart/2018/5/layout/IconCircleLabelList"/>
    <dgm:cxn modelId="{FB6F81D7-9B25-459C-B185-6F631FEEF6DF}" type="presParOf" srcId="{6D13BCE2-D9BC-432E-85FB-B8EB14A22C67}" destId="{A6442FB0-4B9A-4466-8DEF-2D99C442C714}" srcOrd="1" destOrd="0" presId="urn:microsoft.com/office/officeart/2018/5/layout/IconCircleLabelList"/>
    <dgm:cxn modelId="{F9A1E4D2-5F43-4D8C-AEDE-D1F90889B8CE}" type="presParOf" srcId="{6D13BCE2-D9BC-432E-85FB-B8EB14A22C67}" destId="{2841B33B-7970-4A9F-B109-6CC881A25CB8}" srcOrd="2" destOrd="0" presId="urn:microsoft.com/office/officeart/2018/5/layout/IconCircleLabelList"/>
    <dgm:cxn modelId="{3CBD5EF9-184E-4D56-B832-767CB51097EA}" type="presParOf" srcId="{6D13BCE2-D9BC-432E-85FB-B8EB14A22C67}" destId="{FEB9BEF1-75C1-4301-BE31-9D6FB210314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A4474-2437-471E-A04A-114CB09C2A94}">
      <dsp:nvSpPr>
        <dsp:cNvPr id="0" name=""/>
        <dsp:cNvSpPr/>
      </dsp:nvSpPr>
      <dsp:spPr>
        <a:xfrm>
          <a:off x="0" y="549"/>
          <a:ext cx="110299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4A9AE-1DDA-49B4-AD13-96E66AE51DB2}">
      <dsp:nvSpPr>
        <dsp:cNvPr id="0" name=""/>
        <dsp:cNvSpPr/>
      </dsp:nvSpPr>
      <dsp:spPr>
        <a:xfrm>
          <a:off x="0" y="549"/>
          <a:ext cx="11029950" cy="64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80,000 SF + Exterior Crane Structures</a:t>
          </a:r>
          <a:endParaRPr lang="en-US" sz="2800" kern="1200" dirty="0"/>
        </a:p>
      </dsp:txBody>
      <dsp:txXfrm>
        <a:off x="0" y="549"/>
        <a:ext cx="11029950" cy="642832"/>
      </dsp:txXfrm>
    </dsp:sp>
    <dsp:sp modelId="{F9C00266-E15E-4D76-A16B-95BFF9F22FA5}">
      <dsp:nvSpPr>
        <dsp:cNvPr id="0" name=""/>
        <dsp:cNvSpPr/>
      </dsp:nvSpPr>
      <dsp:spPr>
        <a:xfrm>
          <a:off x="0" y="643382"/>
          <a:ext cx="11029950" cy="0"/>
        </a:xfrm>
        <a:prstGeom prst="line">
          <a:avLst/>
        </a:prstGeom>
        <a:solidFill>
          <a:schemeClr val="accent2">
            <a:hueOff val="151199"/>
            <a:satOff val="-2298"/>
            <a:lumOff val="2026"/>
            <a:alphaOff val="0"/>
          </a:schemeClr>
        </a:solidFill>
        <a:ln w="22225" cap="rnd" cmpd="sng" algn="ctr">
          <a:solidFill>
            <a:schemeClr val="accent2">
              <a:hueOff val="151199"/>
              <a:satOff val="-2298"/>
              <a:lumOff val="2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A0186-7474-4559-83F0-99193A52093D}">
      <dsp:nvSpPr>
        <dsp:cNvPr id="0" name=""/>
        <dsp:cNvSpPr/>
      </dsp:nvSpPr>
      <dsp:spPr>
        <a:xfrm>
          <a:off x="0" y="643382"/>
          <a:ext cx="11029950" cy="64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Indoor Cranes (Two x 20 ton and One x 15 ton)</a:t>
          </a:r>
          <a:endParaRPr lang="en-US" sz="2800" kern="1200" dirty="0"/>
        </a:p>
      </dsp:txBody>
      <dsp:txXfrm>
        <a:off x="0" y="643382"/>
        <a:ext cx="11029950" cy="642832"/>
      </dsp:txXfrm>
    </dsp:sp>
    <dsp:sp modelId="{7A8BF18B-271F-4C6F-BB8F-E9F670E0E270}">
      <dsp:nvSpPr>
        <dsp:cNvPr id="0" name=""/>
        <dsp:cNvSpPr/>
      </dsp:nvSpPr>
      <dsp:spPr>
        <a:xfrm>
          <a:off x="0" y="1286215"/>
          <a:ext cx="11029950" cy="0"/>
        </a:xfrm>
        <a:prstGeom prst="line">
          <a:avLst/>
        </a:prstGeom>
        <a:solidFill>
          <a:schemeClr val="accent2">
            <a:hueOff val="302398"/>
            <a:satOff val="-4596"/>
            <a:lumOff val="4052"/>
            <a:alphaOff val="0"/>
          </a:schemeClr>
        </a:solidFill>
        <a:ln w="22225" cap="rnd" cmpd="sng" algn="ctr">
          <a:solidFill>
            <a:schemeClr val="accent2">
              <a:hueOff val="302398"/>
              <a:satOff val="-4596"/>
              <a:lumOff val="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43750-0D65-4C0A-8A03-3C3AFCB2362E}">
      <dsp:nvSpPr>
        <dsp:cNvPr id="0" name=""/>
        <dsp:cNvSpPr/>
      </dsp:nvSpPr>
      <dsp:spPr>
        <a:xfrm>
          <a:off x="0" y="1286215"/>
          <a:ext cx="11029950" cy="64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Warehouse and 7 Offices and Engineering Room</a:t>
          </a:r>
          <a:endParaRPr lang="en-US" sz="2800" kern="1200" dirty="0"/>
        </a:p>
      </dsp:txBody>
      <dsp:txXfrm>
        <a:off x="0" y="1286215"/>
        <a:ext cx="11029950" cy="642832"/>
      </dsp:txXfrm>
    </dsp:sp>
    <dsp:sp modelId="{F7145A95-DC28-40B7-B9F4-F1D03E1E62DE}">
      <dsp:nvSpPr>
        <dsp:cNvPr id="0" name=""/>
        <dsp:cNvSpPr/>
      </dsp:nvSpPr>
      <dsp:spPr>
        <a:xfrm>
          <a:off x="0" y="1929048"/>
          <a:ext cx="11029950" cy="0"/>
        </a:xfrm>
        <a:prstGeom prst="line">
          <a:avLst/>
        </a:prstGeom>
        <a:solidFill>
          <a:schemeClr val="accent2">
            <a:hueOff val="453597"/>
            <a:satOff val="-6894"/>
            <a:lumOff val="6078"/>
            <a:alphaOff val="0"/>
          </a:schemeClr>
        </a:solidFill>
        <a:ln w="22225" cap="rnd" cmpd="sng" algn="ctr">
          <a:solidFill>
            <a:schemeClr val="accent2">
              <a:hueOff val="453597"/>
              <a:satOff val="-6894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E1AEB-DF20-423D-A9D9-9744E7ADADD1}">
      <dsp:nvSpPr>
        <dsp:cNvPr id="0" name=""/>
        <dsp:cNvSpPr/>
      </dsp:nvSpPr>
      <dsp:spPr>
        <a:xfrm>
          <a:off x="0" y="1929048"/>
          <a:ext cx="11029950" cy="64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28’ - 40’ Ceilings</a:t>
          </a:r>
          <a:endParaRPr lang="en-US" sz="2800" kern="1200" dirty="0"/>
        </a:p>
      </dsp:txBody>
      <dsp:txXfrm>
        <a:off x="0" y="1929048"/>
        <a:ext cx="11029950" cy="642832"/>
      </dsp:txXfrm>
    </dsp:sp>
    <dsp:sp modelId="{23E42151-24FE-414C-9527-59A31C132DCF}">
      <dsp:nvSpPr>
        <dsp:cNvPr id="0" name=""/>
        <dsp:cNvSpPr/>
      </dsp:nvSpPr>
      <dsp:spPr>
        <a:xfrm>
          <a:off x="0" y="2571880"/>
          <a:ext cx="11029950" cy="0"/>
        </a:xfrm>
        <a:prstGeom prst="line">
          <a:avLst/>
        </a:prstGeom>
        <a:solidFill>
          <a:schemeClr val="accent2">
            <a:hueOff val="604797"/>
            <a:satOff val="-9193"/>
            <a:lumOff val="8105"/>
            <a:alphaOff val="0"/>
          </a:schemeClr>
        </a:solidFill>
        <a:ln w="22225" cap="rnd" cmpd="sng" algn="ctr">
          <a:solidFill>
            <a:schemeClr val="accent2">
              <a:hueOff val="604797"/>
              <a:satOff val="-9193"/>
              <a:lumOff val="8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139DF-A462-44C6-95AA-D74A244DAF45}">
      <dsp:nvSpPr>
        <dsp:cNvPr id="0" name=""/>
        <dsp:cNvSpPr/>
      </dsp:nvSpPr>
      <dsp:spPr>
        <a:xfrm>
          <a:off x="0" y="2571880"/>
          <a:ext cx="11029950" cy="64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 dirty="0"/>
            <a:t>Security System and Dry Sprinkler System </a:t>
          </a:r>
          <a:endParaRPr lang="en-US" sz="2800" kern="1200" dirty="0"/>
        </a:p>
      </dsp:txBody>
      <dsp:txXfrm>
        <a:off x="0" y="2571880"/>
        <a:ext cx="11029950" cy="642832"/>
      </dsp:txXfrm>
    </dsp:sp>
    <dsp:sp modelId="{09BCAA0D-2228-4B15-9384-A0D30AB6C556}">
      <dsp:nvSpPr>
        <dsp:cNvPr id="0" name=""/>
        <dsp:cNvSpPr/>
      </dsp:nvSpPr>
      <dsp:spPr>
        <a:xfrm>
          <a:off x="0" y="3214713"/>
          <a:ext cx="11029950" cy="0"/>
        </a:xfrm>
        <a:prstGeom prst="line">
          <a:avLst/>
        </a:prstGeom>
        <a:solidFill>
          <a:schemeClr val="accent2">
            <a:hueOff val="755996"/>
            <a:satOff val="-11491"/>
            <a:lumOff val="10131"/>
            <a:alphaOff val="0"/>
          </a:schemeClr>
        </a:solidFill>
        <a:ln w="22225" cap="rnd" cmpd="sng" algn="ctr">
          <a:solidFill>
            <a:schemeClr val="accent2">
              <a:hueOff val="755996"/>
              <a:satOff val="-11491"/>
              <a:lumOff val="10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898E3-B695-4C13-9577-7A3396423FF3}">
      <dsp:nvSpPr>
        <dsp:cNvPr id="0" name=""/>
        <dsp:cNvSpPr/>
      </dsp:nvSpPr>
      <dsp:spPr>
        <a:xfrm>
          <a:off x="0" y="3214713"/>
          <a:ext cx="11029950" cy="64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kern="1200"/>
            <a:t>Heavy Load Capacity Electrical (3 Phase – 1200 Amp) </a:t>
          </a:r>
          <a:endParaRPr lang="en-US" sz="2800" kern="1200"/>
        </a:p>
      </dsp:txBody>
      <dsp:txXfrm>
        <a:off x="0" y="3214713"/>
        <a:ext cx="11029950" cy="642832"/>
      </dsp:txXfrm>
    </dsp:sp>
    <dsp:sp modelId="{B04FF85F-51CA-4511-9D1C-109A0B301E90}">
      <dsp:nvSpPr>
        <dsp:cNvPr id="0" name=""/>
        <dsp:cNvSpPr/>
      </dsp:nvSpPr>
      <dsp:spPr>
        <a:xfrm>
          <a:off x="0" y="3857546"/>
          <a:ext cx="11029950" cy="0"/>
        </a:xfrm>
        <a:prstGeom prst="line">
          <a:avLst/>
        </a:prstGeom>
        <a:solidFill>
          <a:schemeClr val="accent2">
            <a:hueOff val="907195"/>
            <a:satOff val="-13789"/>
            <a:lumOff val="12157"/>
            <a:alphaOff val="0"/>
          </a:schemeClr>
        </a:solidFill>
        <a:ln w="22225" cap="rnd" cmpd="sng" algn="ctr">
          <a:solidFill>
            <a:schemeClr val="accent2">
              <a:hueOff val="907195"/>
              <a:satOff val="-13789"/>
              <a:lumOff val="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A0FBD-9382-4A26-B8C4-DDB4779F1E8E}">
      <dsp:nvSpPr>
        <dsp:cNvPr id="0" name=""/>
        <dsp:cNvSpPr/>
      </dsp:nvSpPr>
      <dsp:spPr>
        <a:xfrm>
          <a:off x="0" y="3857546"/>
          <a:ext cx="11029950" cy="642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800" kern="1200" dirty="0"/>
        </a:p>
      </dsp:txBody>
      <dsp:txXfrm>
        <a:off x="0" y="3857546"/>
        <a:ext cx="11029950" cy="642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5CD18-B77B-484C-9777-97C0764FB666}">
      <dsp:nvSpPr>
        <dsp:cNvPr id="0" name=""/>
        <dsp:cNvSpPr/>
      </dsp:nvSpPr>
      <dsp:spPr>
        <a:xfrm>
          <a:off x="1544368" y="596"/>
          <a:ext cx="843873" cy="8438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94EFA-EFB6-4708-B7EA-EBEDF78B6CAE}">
      <dsp:nvSpPr>
        <dsp:cNvPr id="0" name=""/>
        <dsp:cNvSpPr/>
      </dsp:nvSpPr>
      <dsp:spPr>
        <a:xfrm>
          <a:off x="1724210" y="180438"/>
          <a:ext cx="484189" cy="484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813E8-8E17-42CF-BBC2-2B7303C0493B}">
      <dsp:nvSpPr>
        <dsp:cNvPr id="0" name=""/>
        <dsp:cNvSpPr/>
      </dsp:nvSpPr>
      <dsp:spPr>
        <a:xfrm>
          <a:off x="1274606" y="110731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100" kern="1200"/>
            <a:t>Located directly off of the Trans Canada Highway </a:t>
          </a:r>
          <a:endParaRPr lang="en-US" sz="1100" kern="1200"/>
        </a:p>
      </dsp:txBody>
      <dsp:txXfrm>
        <a:off x="1274606" y="1107315"/>
        <a:ext cx="1383398" cy="553359"/>
      </dsp:txXfrm>
    </dsp:sp>
    <dsp:sp modelId="{E207796B-0252-4624-8B07-6DB68B49A3A0}">
      <dsp:nvSpPr>
        <dsp:cNvPr id="0" name=""/>
        <dsp:cNvSpPr/>
      </dsp:nvSpPr>
      <dsp:spPr>
        <a:xfrm>
          <a:off x="3169861" y="596"/>
          <a:ext cx="843873" cy="8438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FF546-88CC-43EA-BFCC-AF58022084BB}">
      <dsp:nvSpPr>
        <dsp:cNvPr id="0" name=""/>
        <dsp:cNvSpPr/>
      </dsp:nvSpPr>
      <dsp:spPr>
        <a:xfrm>
          <a:off x="3349703" y="180438"/>
          <a:ext cx="484189" cy="484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6007E-3C90-481F-BE2F-2FFBE590AA33}">
      <dsp:nvSpPr>
        <dsp:cNvPr id="0" name=""/>
        <dsp:cNvSpPr/>
      </dsp:nvSpPr>
      <dsp:spPr>
        <a:xfrm>
          <a:off x="2900099" y="110731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100" kern="1200"/>
            <a:t>Industrial Zoning</a:t>
          </a:r>
          <a:endParaRPr lang="en-US" sz="1100" kern="1200"/>
        </a:p>
      </dsp:txBody>
      <dsp:txXfrm>
        <a:off x="2900099" y="1107315"/>
        <a:ext cx="1383398" cy="553359"/>
      </dsp:txXfrm>
    </dsp:sp>
    <dsp:sp modelId="{3C37C338-1AF6-4C8E-ABD3-E5750343F4B9}">
      <dsp:nvSpPr>
        <dsp:cNvPr id="0" name=""/>
        <dsp:cNvSpPr/>
      </dsp:nvSpPr>
      <dsp:spPr>
        <a:xfrm>
          <a:off x="4795355" y="596"/>
          <a:ext cx="843873" cy="8438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42FB0-4B9A-4466-8DEF-2D99C442C714}">
      <dsp:nvSpPr>
        <dsp:cNvPr id="0" name=""/>
        <dsp:cNvSpPr/>
      </dsp:nvSpPr>
      <dsp:spPr>
        <a:xfrm>
          <a:off x="4975196" y="180438"/>
          <a:ext cx="484189" cy="484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9BEF1-75C1-4301-BE31-9D6FB2103144}">
      <dsp:nvSpPr>
        <dsp:cNvPr id="0" name=""/>
        <dsp:cNvSpPr/>
      </dsp:nvSpPr>
      <dsp:spPr>
        <a:xfrm>
          <a:off x="4525592" y="110731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100" kern="1200" dirty="0"/>
            <a:t>Prime location to </a:t>
          </a:r>
          <a:r>
            <a:rPr lang="en-CA" sz="1100" kern="1200" dirty="0" err="1"/>
            <a:t>nb</a:t>
          </a:r>
          <a:r>
            <a:rPr lang="en-CA" sz="1100" kern="1200" dirty="0"/>
            <a:t> and ns ports</a:t>
          </a:r>
          <a:endParaRPr lang="en-US" sz="1100" kern="1200" dirty="0"/>
        </a:p>
      </dsp:txBody>
      <dsp:txXfrm>
        <a:off x="4525592" y="1107315"/>
        <a:ext cx="1383398" cy="553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60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90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63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52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549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556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948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349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803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918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94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841342-23D4-4E3F-905B-7403FB877FDB}" type="datetimeFigureOut">
              <a:rPr lang="en-CA" smtClean="0"/>
              <a:t>2020-07-22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0477CCC-63EB-4B3D-95C2-F590B33C28C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117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cp@acpleasing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ahanky@acpleasing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3E2E6-28F4-4A6E-BDE4-858676DCD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789" y="3616440"/>
            <a:ext cx="10923638" cy="1317643"/>
          </a:xfrm>
        </p:spPr>
        <p:txBody>
          <a:bodyPr>
            <a:normAutofit/>
          </a:bodyPr>
          <a:lstStyle/>
          <a:p>
            <a:r>
              <a:rPr lang="en-CA" sz="8000" b="1" dirty="0">
                <a:solidFill>
                  <a:srgbClr val="00B0F0"/>
                </a:solidFill>
              </a:rPr>
              <a:t>1 Chandler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5AD30-021C-485F-8AEF-91B5E54A2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181" y="5305144"/>
            <a:ext cx="10923638" cy="521109"/>
          </a:xfrm>
        </p:spPr>
        <p:txBody>
          <a:bodyPr>
            <a:normAutofit/>
          </a:bodyPr>
          <a:lstStyle/>
          <a:p>
            <a:r>
              <a:rPr lang="en-CA" sz="2500" b="1" dirty="0">
                <a:solidFill>
                  <a:srgbClr val="00B0F0"/>
                </a:solidFill>
              </a:rPr>
              <a:t>Amherst, NS</a:t>
            </a:r>
          </a:p>
        </p:txBody>
      </p:sp>
      <p:pic>
        <p:nvPicPr>
          <p:cNvPr id="7" name="Picture 6" descr="A picture containing grass, outdoor, road, train&#10;&#10;Description automatically generated">
            <a:extLst>
              <a:ext uri="{FF2B5EF4-FFF2-40B4-BE49-F238E27FC236}">
                <a16:creationId xmlns:a16="http://schemas.microsoft.com/office/drawing/2014/main" id="{66DBE407-F739-421D-B2B4-DBB080B08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0" b="28053"/>
          <a:stretch/>
        </p:blipFill>
        <p:spPr>
          <a:xfrm>
            <a:off x="0" y="0"/>
            <a:ext cx="12192000" cy="37071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2F71A6-5889-4AD0-B314-6BB91DED1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870" y="203072"/>
            <a:ext cx="22574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4188-5208-4F07-9C25-1A42224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rgbClr val="00B0F0"/>
                </a:solidFill>
              </a:rPr>
              <a:t>Contact Atlantic commercial </a:t>
            </a:r>
            <a:r>
              <a:rPr lang="en-CA" b="1">
                <a:solidFill>
                  <a:srgbClr val="00B0F0"/>
                </a:solidFill>
              </a:rPr>
              <a:t>properties </a:t>
            </a:r>
            <a:br>
              <a:rPr lang="en-CA" b="1">
                <a:solidFill>
                  <a:srgbClr val="00B0F0"/>
                </a:solidFill>
              </a:rPr>
            </a:br>
            <a:r>
              <a:rPr lang="en-CA" b="1">
                <a:solidFill>
                  <a:srgbClr val="00B0F0"/>
                </a:solidFill>
              </a:rPr>
              <a:t>to </a:t>
            </a:r>
            <a:r>
              <a:rPr lang="en-CA" b="1" dirty="0">
                <a:solidFill>
                  <a:srgbClr val="00B0F0"/>
                </a:solidFill>
              </a:rPr>
              <a:t>learn more!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2FB4C-E668-443F-AEDE-ECC467162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93" y="2368202"/>
            <a:ext cx="4514850" cy="3314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62596D-1F90-4CE2-8664-DB377E1456B1}"/>
              </a:ext>
            </a:extLst>
          </p:cNvPr>
          <p:cNvSpPr txBox="1"/>
          <p:nvPr/>
        </p:nvSpPr>
        <p:spPr>
          <a:xfrm>
            <a:off x="581192" y="2869809"/>
            <a:ext cx="56789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506 853 8000</a:t>
            </a:r>
          </a:p>
          <a:p>
            <a:r>
              <a:rPr lang="en-CA" dirty="0">
                <a:hlinkClick r:id="rId3"/>
              </a:rPr>
              <a:t>acp@acpleasing.com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4"/>
              </a:rPr>
              <a:t>Lahanky@acpleasing.com</a:t>
            </a:r>
            <a:endParaRPr lang="en-CA" dirty="0"/>
          </a:p>
          <a:p>
            <a:r>
              <a:rPr lang="en-CA" dirty="0"/>
              <a:t>Gordon Lahanky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acpleasing.com</a:t>
            </a:r>
          </a:p>
        </p:txBody>
      </p:sp>
    </p:spTree>
    <p:extLst>
      <p:ext uri="{BB962C8B-B14F-4D97-AF65-F5344CB8AC3E}">
        <p14:creationId xmlns:p14="http://schemas.microsoft.com/office/powerpoint/2010/main" val="424404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0AE32-2679-44BF-A9FE-60A653E86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73231"/>
            <a:ext cx="3054091" cy="4711539"/>
          </a:xfrm>
        </p:spPr>
        <p:txBody>
          <a:bodyPr anchor="ctr">
            <a:normAutofit/>
          </a:bodyPr>
          <a:lstStyle/>
          <a:p>
            <a:r>
              <a:rPr lang="en-CA" sz="3200" b="1" dirty="0">
                <a:solidFill>
                  <a:srgbClr val="00B0F0"/>
                </a:solidFill>
              </a:rPr>
              <a:t>The Location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1A7E0E5-B83F-4E98-9030-F95D52E3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882" y="1881614"/>
            <a:ext cx="6599582" cy="4711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000" i="1" dirty="0">
                <a:solidFill>
                  <a:srgbClr val="F78507"/>
                </a:solidFill>
              </a:rPr>
              <a:t>Atlantic Commercial Properties </a:t>
            </a:r>
            <a:r>
              <a:rPr lang="en-CA" sz="2000" i="1" dirty="0">
                <a:solidFill>
                  <a:srgbClr val="FFFFFF"/>
                </a:solidFill>
              </a:rPr>
              <a:t>is ready to assist your business in finding the right building to grow. 1 Chandler is located in the Amherst Industrial Park which is home to companies in aerospace, green technology, food processing, manufacturing, and distribution sectors. Our 27-acre property is in the geographic centre of Atlantic Canada with easy access to road, rail, air, and sea. </a:t>
            </a: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endParaRPr lang="en-CA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98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idge over a road&#10;&#10;Description automatically generated">
            <a:extLst>
              <a:ext uri="{FF2B5EF4-FFF2-40B4-BE49-F238E27FC236}">
                <a16:creationId xmlns:a16="http://schemas.microsoft.com/office/drawing/2014/main" id="{0A76930E-442F-4E0A-A27B-599DC6D55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7" r="3" b="10145"/>
          <a:stretch/>
        </p:blipFill>
        <p:spPr>
          <a:xfrm>
            <a:off x="20" y="10"/>
            <a:ext cx="4578252" cy="2608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E455E-CED4-47A4-93F2-2C647E6D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066617"/>
            <a:ext cx="3412067" cy="897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Lot features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A336AB-B839-4BD5-998F-4B75A38DF883}"/>
              </a:ext>
            </a:extLst>
          </p:cNvPr>
          <p:cNvSpPr txBox="1"/>
          <p:nvPr/>
        </p:nvSpPr>
        <p:spPr>
          <a:xfrm>
            <a:off x="581193" y="4102059"/>
            <a:ext cx="3415074" cy="227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685800">
              <a:spcBef>
                <a:spcPct val="20000"/>
              </a:spcBef>
              <a:spcAft>
                <a:spcPts val="600"/>
              </a:spcAft>
              <a:buClr>
                <a:srgbClr val="5691D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27 Acres</a:t>
            </a:r>
          </a:p>
          <a:p>
            <a:pPr marL="685800" indent="-685800">
              <a:spcBef>
                <a:spcPct val="20000"/>
              </a:spcBef>
              <a:spcAft>
                <a:spcPts val="600"/>
              </a:spcAft>
              <a:buClr>
                <a:srgbClr val="5691D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Rail Spur To Site (Optional)</a:t>
            </a:r>
          </a:p>
          <a:p>
            <a:pPr marL="685800" indent="-685800">
              <a:spcBef>
                <a:spcPct val="20000"/>
              </a:spcBef>
              <a:spcAft>
                <a:spcPts val="600"/>
              </a:spcAft>
              <a:buClr>
                <a:srgbClr val="5691D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Partially Fenced Yard</a:t>
            </a:r>
          </a:p>
          <a:p>
            <a:pPr marL="685800" indent="-685800">
              <a:spcBef>
                <a:spcPct val="20000"/>
              </a:spcBef>
              <a:spcAft>
                <a:spcPts val="600"/>
              </a:spcAft>
              <a:buClr>
                <a:srgbClr val="5691D3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Two Outdoor Cranes In Addition to Main Building</a:t>
            </a:r>
          </a:p>
        </p:txBody>
      </p:sp>
      <p:pic>
        <p:nvPicPr>
          <p:cNvPr id="16" name="Picture 15" descr="A building that has a sign on a dirt road&#10;&#10;Description automatically generated">
            <a:extLst>
              <a:ext uri="{FF2B5EF4-FFF2-40B4-BE49-F238E27FC236}">
                <a16:creationId xmlns:a16="http://schemas.microsoft.com/office/drawing/2014/main" id="{7EBB12F1-CA4A-46B3-A268-A7E25097A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5"/>
          <a:stretch/>
        </p:blipFill>
        <p:spPr>
          <a:xfrm>
            <a:off x="4578270" y="10"/>
            <a:ext cx="761373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5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C824-B848-42FA-8F2C-C16274FF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691" y="2899182"/>
            <a:ext cx="2829935" cy="10596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rgbClr val="00B0F0"/>
                </a:solidFill>
              </a:rPr>
              <a:t>Site Plan 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0AEBF1DF-929A-4415-AF3F-376359DB2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1" y="1156380"/>
            <a:ext cx="8197910" cy="45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0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F34E-2076-4989-8375-D9996A5D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B0F0"/>
                </a:solidFill>
              </a:rPr>
              <a:t>Aerial View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F933EC-3C44-4DDD-9892-97547703355D}"/>
              </a:ext>
            </a:extLst>
          </p:cNvPr>
          <p:cNvSpPr txBox="1"/>
          <p:nvPr/>
        </p:nvSpPr>
        <p:spPr>
          <a:xfrm rot="1291759">
            <a:off x="3415623" y="5774617"/>
            <a:ext cx="272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Trans Canada Highway</a:t>
            </a:r>
          </a:p>
        </p:txBody>
      </p:sp>
      <p:pic>
        <p:nvPicPr>
          <p:cNvPr id="4" name="Picture 3" descr="A picture containing grass, sitting, white, old&#10;&#10;Description automatically generated">
            <a:extLst>
              <a:ext uri="{FF2B5EF4-FFF2-40B4-BE49-F238E27FC236}">
                <a16:creationId xmlns:a16="http://schemas.microsoft.com/office/drawing/2014/main" id="{CA5BA276-F7BA-4038-B71D-3392856E7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76" y="1973228"/>
            <a:ext cx="6944448" cy="48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55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790C421-AD8F-4ABB-B345-F3C92768A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1FB03A-9E34-4C7F-BA8B-5512A9EC1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A6957D-1157-47A7-B75B-D5757884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99FAAA-CC29-428C-AE07-35D755EE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2C2501-B64D-4866-AF9F-64F65F7CC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60"/>
            <a:ext cx="477254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ound, indoor, ceiling, building&#10;&#10;Description automatically generated">
            <a:extLst>
              <a:ext uri="{FF2B5EF4-FFF2-40B4-BE49-F238E27FC236}">
                <a16:creationId xmlns:a16="http://schemas.microsoft.com/office/drawing/2014/main" id="{B70A1D23-165C-407D-8509-5281F6BC8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r="6223" b="3"/>
          <a:stretch/>
        </p:blipFill>
        <p:spPr>
          <a:xfrm>
            <a:off x="20" y="10"/>
            <a:ext cx="4544548" cy="4219688"/>
          </a:xfrm>
          <a:prstGeom prst="rect">
            <a:avLst/>
          </a:prstGeom>
        </p:spPr>
      </p:pic>
      <p:pic>
        <p:nvPicPr>
          <p:cNvPr id="4" name="Picture 3" descr="A building with a metal fence&#10;&#10;Description automatically generated">
            <a:extLst>
              <a:ext uri="{FF2B5EF4-FFF2-40B4-BE49-F238E27FC236}">
                <a16:creationId xmlns:a16="http://schemas.microsoft.com/office/drawing/2014/main" id="{91D24AE4-4FBD-428A-9098-6EDAC68E8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2" b="-1"/>
          <a:stretch/>
        </p:blipFill>
        <p:spPr>
          <a:xfrm>
            <a:off x="4628829" y="10"/>
            <a:ext cx="7563171" cy="426694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496DDB9-0BC9-40CD-B3AE-B57DC71D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BEF1D-BFED-4E1F-9B4E-3F4CF0730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2" y="4571122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Building interior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F4845B-54A6-46F4-B0A0-95B580A9F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5326" y="4220158"/>
            <a:ext cx="7689094" cy="90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large empty room&#10;&#10;Description automatically generated">
            <a:extLst>
              <a:ext uri="{FF2B5EF4-FFF2-40B4-BE49-F238E27FC236}">
                <a16:creationId xmlns:a16="http://schemas.microsoft.com/office/drawing/2014/main" id="{87E10864-996E-4BAE-9282-59626C395B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" t="11036" r="-1769" b="13537"/>
          <a:stretch/>
        </p:blipFill>
        <p:spPr>
          <a:xfrm>
            <a:off x="-21993" y="4310260"/>
            <a:ext cx="4650821" cy="254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7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BA06C-BB19-42CE-A030-EF178C4C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>
                <a:solidFill>
                  <a:srgbClr val="00B0F0"/>
                </a:solidFill>
              </a:rPr>
              <a:t>Building specs &amp; features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77076A-741F-4543-88E2-3AF8221A9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954657"/>
              </p:ext>
            </p:extLst>
          </p:nvPr>
        </p:nvGraphicFramePr>
        <p:xfrm>
          <a:off x="581025" y="2181224"/>
          <a:ext cx="11029950" cy="450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4AF57D19-F205-4304-A203-7366DEEAAA49}"/>
              </a:ext>
            </a:extLst>
          </p:cNvPr>
          <p:cNvSpPr/>
          <p:nvPr/>
        </p:nvSpPr>
        <p:spPr>
          <a:xfrm>
            <a:off x="580858" y="1715956"/>
            <a:ext cx="11029950" cy="62073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5364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FC5D-5E7C-4731-9C08-75CFA69B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B0F0"/>
                </a:solidFill>
              </a:rPr>
              <a:t>Floor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692C7-7139-41A7-8B76-5F9A3F230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52" t="9420" r="17799" b="9807"/>
          <a:stretch/>
        </p:blipFill>
        <p:spPr>
          <a:xfrm rot="16200000">
            <a:off x="3664228" y="-377688"/>
            <a:ext cx="4518991" cy="92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1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DC64-9A2B-46D9-852B-87693AB7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4482548"/>
            <a:ext cx="3089189" cy="1461052"/>
          </a:xfrm>
        </p:spPr>
        <p:txBody>
          <a:bodyPr anchor="ctr">
            <a:normAutofit/>
          </a:bodyPr>
          <a:lstStyle/>
          <a:p>
            <a:r>
              <a:rPr lang="en-CA" b="1" dirty="0"/>
              <a:t>Additional building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0D92F19-A868-42C3-B37A-F6712565BD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429241"/>
              </p:ext>
            </p:extLst>
          </p:nvPr>
        </p:nvGraphicFramePr>
        <p:xfrm>
          <a:off x="2504201" y="5142042"/>
          <a:ext cx="7183597" cy="166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432DF3F-5AEB-4A04-9D26-05AF2A01E0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413" t="28801" r="30761" b="32094"/>
          <a:stretch/>
        </p:blipFill>
        <p:spPr>
          <a:xfrm>
            <a:off x="446533" y="1980552"/>
            <a:ext cx="5471276" cy="2896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A81EFB-D751-4C52-82F0-83EE9AB4A6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809" t="27791" r="40978" b="18548"/>
          <a:stretch/>
        </p:blipFill>
        <p:spPr>
          <a:xfrm>
            <a:off x="6274191" y="1980551"/>
            <a:ext cx="5471276" cy="2896896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45D8A2FC-7957-4D86-B746-CD95B6C0CA82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b="1" dirty="0">
                <a:solidFill>
                  <a:srgbClr val="00B0F0"/>
                </a:solidFill>
              </a:rPr>
              <a:t>Additional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6331242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119</TotalTime>
  <Words>214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Gill Sans MT</vt:lpstr>
      <vt:lpstr>Wingdings 2</vt:lpstr>
      <vt:lpstr>Dividend</vt:lpstr>
      <vt:lpstr>1 Chandler</vt:lpstr>
      <vt:lpstr>The Location</vt:lpstr>
      <vt:lpstr>Lot features</vt:lpstr>
      <vt:lpstr>Site Plan </vt:lpstr>
      <vt:lpstr>Aerial View </vt:lpstr>
      <vt:lpstr>Building interior</vt:lpstr>
      <vt:lpstr>Building specs &amp; features</vt:lpstr>
      <vt:lpstr>Floor plan</vt:lpstr>
      <vt:lpstr>Additional building information</vt:lpstr>
      <vt:lpstr>Contact Atlantic commercial properties  to learn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Chandler</dc:title>
  <dc:creator>LEASING ADMIN</dc:creator>
  <cp:lastModifiedBy>Mathieu Pitre</cp:lastModifiedBy>
  <cp:revision>20</cp:revision>
  <dcterms:created xsi:type="dcterms:W3CDTF">2019-10-08T17:44:05Z</dcterms:created>
  <dcterms:modified xsi:type="dcterms:W3CDTF">2020-07-22T14:50:14Z</dcterms:modified>
</cp:coreProperties>
</file>